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3" r:id="rId1"/>
  </p:sldMasterIdLst>
  <p:notesMasterIdLst>
    <p:notesMasterId r:id="rId25"/>
  </p:notesMasterIdLst>
  <p:sldIdLst>
    <p:sldId id="281" r:id="rId2"/>
    <p:sldId id="256" r:id="rId3"/>
    <p:sldId id="257" r:id="rId4"/>
    <p:sldId id="280" r:id="rId5"/>
    <p:sldId id="271" r:id="rId6"/>
    <p:sldId id="279" r:id="rId7"/>
    <p:sldId id="258" r:id="rId8"/>
    <p:sldId id="272" r:id="rId9"/>
    <p:sldId id="259" r:id="rId10"/>
    <p:sldId id="261" r:id="rId11"/>
    <p:sldId id="260" r:id="rId12"/>
    <p:sldId id="275" r:id="rId13"/>
    <p:sldId id="273" r:id="rId14"/>
    <p:sldId id="262" r:id="rId15"/>
    <p:sldId id="263" r:id="rId16"/>
    <p:sldId id="267" r:id="rId17"/>
    <p:sldId id="264" r:id="rId18"/>
    <p:sldId id="266" r:id="rId19"/>
    <p:sldId id="277" r:id="rId20"/>
    <p:sldId id="278" r:id="rId21"/>
    <p:sldId id="268" r:id="rId22"/>
    <p:sldId id="269" r:id="rId23"/>
    <p:sldId id="27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91"/>
    <p:restoredTop sz="70780"/>
  </p:normalViewPr>
  <p:slideViewPr>
    <p:cSldViewPr snapToGrid="0" snapToObjects="1">
      <p:cViewPr varScale="1">
        <p:scale>
          <a:sx n="74" d="100"/>
          <a:sy n="74" d="100"/>
        </p:scale>
        <p:origin x="1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13C81-B2C5-6644-99E6-719EDC98805A}" type="datetimeFigureOut">
              <a:rPr lang="en-US" smtClean="0"/>
              <a:t>9/7/17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D6160-9BB7-7C4E-BE74-ED5B6C134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59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skill </a:t>
            </a:r>
            <a:r>
              <a:rPr lang="mr-IN" dirty="0" smtClean="0"/>
              <a:t>–</a:t>
            </a:r>
            <a:r>
              <a:rPr lang="en-US" dirty="0" smtClean="0"/>
              <a:t> flip a coin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D6160-9BB7-7C4E-BE74-ED5B6C13499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46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 we know</a:t>
            </a:r>
            <a:r>
              <a:rPr lang="en-US" baseline="0" dirty="0" smtClean="0"/>
              <a:t> what the user is trying to do?</a:t>
            </a:r>
          </a:p>
          <a:p>
            <a:r>
              <a:rPr lang="en-US" baseline="0" dirty="0" smtClean="0"/>
              <a:t>Request object is used for that reason and is strongly typed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Launch </a:t>
            </a:r>
            <a:r>
              <a:rPr lang="mr-IN" baseline="0" dirty="0" smtClean="0"/>
              <a:t>–</a:t>
            </a:r>
            <a:r>
              <a:rPr lang="en-US" baseline="0" dirty="0" smtClean="0"/>
              <a:t> User runs your skill.</a:t>
            </a:r>
          </a:p>
          <a:p>
            <a:r>
              <a:rPr lang="en-US" baseline="0" dirty="0" err="1" smtClean="0"/>
              <a:t>SessionEnded</a:t>
            </a:r>
            <a:r>
              <a:rPr lang="en-US" baseline="0" dirty="0" smtClean="0"/>
              <a:t> </a:t>
            </a:r>
            <a:r>
              <a:rPr lang="mr-IN" baseline="0" dirty="0" smtClean="0"/>
              <a:t>–</a:t>
            </a:r>
            <a:r>
              <a:rPr lang="en-US" baseline="0" dirty="0" smtClean="0"/>
              <a:t> sent when the user session is completed, allows you to clean up if needed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happens when you ask a skill to do something?</a:t>
            </a:r>
          </a:p>
          <a:p>
            <a:r>
              <a:rPr lang="en-US" baseline="0" dirty="0" smtClean="0"/>
              <a:t>Intent </a:t>
            </a:r>
            <a:r>
              <a:rPr lang="mr-IN" baseline="0" dirty="0" smtClean="0"/>
              <a:t>–</a:t>
            </a:r>
            <a:r>
              <a:rPr lang="en-US" baseline="0" dirty="0" smtClean="0"/>
              <a:t> the user asked your skill to perform a specific action.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D6160-9BB7-7C4E-BE74-ED5B6C13499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2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Doesn’t give you the words, they’re kept in the </a:t>
            </a:r>
            <a:r>
              <a:rPr lang="en-US" dirty="0" err="1" smtClean="0"/>
              <a:t>config</a:t>
            </a:r>
            <a:endParaRPr lang="en-US" dirty="0" smtClean="0"/>
          </a:p>
          <a:p>
            <a:r>
              <a:rPr lang="en-US" dirty="0" smtClean="0"/>
              <a:t>Means</a:t>
            </a:r>
            <a:r>
              <a:rPr lang="en-US" baseline="0" dirty="0" smtClean="0"/>
              <a:t> you can change the language without changing the code!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D6160-9BB7-7C4E-BE74-ED5B6C13499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70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D6160-9BB7-7C4E-BE74-ED5B6C13499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44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482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  <p:sldLayoutId id="2147483955" r:id="rId12"/>
    <p:sldLayoutId id="2147483956" r:id="rId13"/>
    <p:sldLayoutId id="2147483957" r:id="rId14"/>
    <p:sldLayoutId id="2147483958" r:id="rId15"/>
    <p:sldLayoutId id="21474839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visualstudio/" TargetMode="External"/><Relationship Id="rId4" Type="http://schemas.openxmlformats.org/officeDocument/2006/relationships/hyperlink" Target="https://aws.amazon.com/" TargetMode="External"/><Relationship Id="rId5" Type="http://schemas.openxmlformats.org/officeDocument/2006/relationships/hyperlink" Target="https://developer.amazon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visualstudio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amazon.com/alexa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kathyschrock.net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code along -you will need</a:t>
            </a:r>
          </a:p>
          <a:p>
            <a:r>
              <a:rPr lang="en-US" dirty="0" smtClean="0"/>
              <a:t>Visual Studio (community edition at </a:t>
            </a:r>
            <a:r>
              <a:rPr lang="en-US" dirty="0" smtClean="0">
                <a:hlinkClick r:id="rId2"/>
              </a:rPr>
              <a:t>https://www.visualstudio.com</a:t>
            </a:r>
            <a:r>
              <a:rPr lang="en-US" dirty="0" smtClean="0"/>
              <a:t> )</a:t>
            </a:r>
          </a:p>
          <a:p>
            <a:r>
              <a:rPr lang="en-US" dirty="0" smtClean="0"/>
              <a:t>AWS Toolkit ( VS -&gt; </a:t>
            </a:r>
            <a:r>
              <a:rPr lang="en-US" dirty="0">
                <a:hlinkClick r:id="rId3"/>
              </a:rPr>
              <a:t>https://aws.amazon.com/visualstudio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Accounts with:</a:t>
            </a:r>
          </a:p>
          <a:p>
            <a:r>
              <a:rPr lang="en-US" dirty="0" smtClean="0"/>
              <a:t>AWS : </a:t>
            </a:r>
            <a:r>
              <a:rPr lang="en-US" dirty="0" smtClean="0">
                <a:hlinkClick r:id="rId4"/>
              </a:rPr>
              <a:t>https://aws.amazon.com</a:t>
            </a:r>
            <a:endParaRPr lang="en-US" dirty="0" smtClean="0"/>
          </a:p>
          <a:p>
            <a:r>
              <a:rPr lang="en-US" dirty="0" smtClean="0"/>
              <a:t>Amazon Dev: </a:t>
            </a:r>
            <a:r>
              <a:rPr lang="en-US" dirty="0" smtClean="0">
                <a:hlinkClick r:id="rId5"/>
              </a:rPr>
              <a:t>https://developer.amazon.com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Flip a Coin - Stage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Goals</a:t>
            </a:r>
          </a:p>
          <a:p>
            <a:r>
              <a:rPr lang="en-US" dirty="0" smtClean="0"/>
              <a:t>Empty working Lambda</a:t>
            </a:r>
          </a:p>
          <a:p>
            <a:r>
              <a:rPr lang="en-US" dirty="0" smtClean="0"/>
              <a:t>Add Alexa Request/Response</a:t>
            </a:r>
          </a:p>
        </p:txBody>
      </p:sp>
    </p:spTree>
    <p:extLst>
      <p:ext uri="{BB962C8B-B14F-4D97-AF65-F5344CB8AC3E}">
        <p14:creationId xmlns:p14="http://schemas.microsoft.com/office/powerpoint/2010/main" val="89200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Skills </a:t>
            </a:r>
            <a:r>
              <a:rPr lang="mr-IN" dirty="0" smtClean="0"/>
              <a:t>–</a:t>
            </a:r>
            <a:r>
              <a:rPr lang="en-US" dirty="0" smtClean="0"/>
              <a:t> 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Request Types</a:t>
            </a:r>
          </a:p>
          <a:p>
            <a:r>
              <a:rPr lang="en-US" dirty="0" smtClean="0"/>
              <a:t>Launch</a:t>
            </a:r>
          </a:p>
          <a:p>
            <a:r>
              <a:rPr lang="en-US" dirty="0" err="1" smtClean="0"/>
              <a:t>SessionEnded</a:t>
            </a:r>
            <a:endParaRPr lang="en-US" dirty="0" smtClean="0"/>
          </a:p>
          <a:p>
            <a:r>
              <a:rPr lang="en-US" dirty="0" smtClean="0"/>
              <a:t>Intent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475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Skills - Intents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Not what </a:t>
            </a:r>
            <a:r>
              <a:rPr lang="en-US" dirty="0" smtClean="0"/>
              <a:t>the user said</a:t>
            </a:r>
            <a:r>
              <a:rPr lang="en-US" dirty="0" smtClean="0"/>
              <a:t>, but what they want.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Built in Intents</a:t>
            </a:r>
          </a:p>
          <a:p>
            <a:r>
              <a:rPr lang="en-US" dirty="0" smtClean="0"/>
              <a:t>Help</a:t>
            </a:r>
          </a:p>
          <a:p>
            <a:r>
              <a:rPr lang="en-US" dirty="0" smtClean="0"/>
              <a:t>Stop / Cancel</a:t>
            </a:r>
          </a:p>
        </p:txBody>
      </p:sp>
    </p:spTree>
    <p:extLst>
      <p:ext uri="{BB962C8B-B14F-4D97-AF65-F5344CB8AC3E}">
        <p14:creationId xmlns:p14="http://schemas.microsoft.com/office/powerpoint/2010/main" val="880363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Flip a Coin - Stage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Goals</a:t>
            </a:r>
          </a:p>
          <a:p>
            <a:r>
              <a:rPr lang="en-US" dirty="0"/>
              <a:t>Skill </a:t>
            </a:r>
            <a:r>
              <a:rPr lang="en-US" dirty="0" smtClean="0"/>
              <a:t>Setup</a:t>
            </a:r>
            <a:endParaRPr lang="en-US" dirty="0" smtClean="0"/>
          </a:p>
          <a:p>
            <a:r>
              <a:rPr lang="en-US" dirty="0" smtClean="0"/>
              <a:t>Launch </a:t>
            </a:r>
            <a:r>
              <a:rPr lang="en-US" dirty="0" smtClean="0"/>
              <a:t>Request</a:t>
            </a:r>
          </a:p>
          <a:p>
            <a:r>
              <a:rPr lang="en-US" dirty="0" smtClean="0"/>
              <a:t>Custom </a:t>
            </a:r>
            <a:r>
              <a:rPr lang="en-US" dirty="0" smtClean="0"/>
              <a:t>Intent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202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within utterances</a:t>
            </a:r>
          </a:p>
          <a:p>
            <a:r>
              <a:rPr lang="en-US" dirty="0" smtClean="0"/>
              <a:t>Shown as name in braces “{name}”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68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Built-In Types, including</a:t>
            </a:r>
          </a:p>
          <a:p>
            <a:r>
              <a:rPr lang="en-US" dirty="0" smtClean="0"/>
              <a:t>Number</a:t>
            </a:r>
          </a:p>
          <a:p>
            <a:r>
              <a:rPr lang="en-US" dirty="0" smtClean="0"/>
              <a:t>City</a:t>
            </a:r>
          </a:p>
          <a:p>
            <a:r>
              <a:rPr lang="en-US" dirty="0" smtClean="0"/>
              <a:t>First Name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Custom Types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11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Dictionary of objects</a:t>
            </a:r>
          </a:p>
          <a:p>
            <a:r>
              <a:rPr lang="en-US" dirty="0" smtClean="0"/>
              <a:t>Attached </a:t>
            </a:r>
            <a:r>
              <a:rPr lang="en-US" dirty="0" smtClean="0"/>
              <a:t>to each request</a:t>
            </a:r>
            <a:endParaRPr lang="en-US" dirty="0"/>
          </a:p>
          <a:p>
            <a:r>
              <a:rPr lang="en-US" dirty="0" smtClean="0"/>
              <a:t>Sent </a:t>
            </a:r>
            <a:r>
              <a:rPr lang="en-US" dirty="0" smtClean="0"/>
              <a:t>back in every 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02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or Lower </a:t>
            </a:r>
            <a:r>
              <a:rPr lang="mr-IN" dirty="0" smtClean="0"/>
              <a:t>–</a:t>
            </a:r>
            <a:r>
              <a:rPr lang="en-US" dirty="0" smtClean="0"/>
              <a:t> Stage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Goals</a:t>
            </a:r>
            <a:endParaRPr lang="en-US" dirty="0"/>
          </a:p>
          <a:p>
            <a:r>
              <a:rPr lang="en-US" dirty="0" smtClean="0"/>
              <a:t>Skill with a single intent</a:t>
            </a:r>
          </a:p>
          <a:p>
            <a:r>
              <a:rPr lang="en-US" dirty="0" smtClean="0"/>
              <a:t>Custom slot </a:t>
            </a:r>
            <a:r>
              <a:rPr lang="mr-IN" dirty="0" smtClean="0"/>
              <a:t>–</a:t>
            </a:r>
            <a:r>
              <a:rPr lang="en-US" dirty="0" smtClean="0"/>
              <a:t> higher/lower</a:t>
            </a:r>
          </a:p>
          <a:p>
            <a:r>
              <a:rPr lang="en-US" dirty="0" smtClean="0"/>
              <a:t>Store previous value in session</a:t>
            </a:r>
          </a:p>
          <a:p>
            <a:r>
              <a:rPr lang="en-US" dirty="0" smtClean="0"/>
              <a:t>Store total correct in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94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Voice - SSML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Synthesized Speech Markup Language</a:t>
            </a:r>
          </a:p>
          <a:p>
            <a:r>
              <a:rPr lang="en-US" dirty="0" smtClean="0"/>
              <a:t>Only a dictated subset</a:t>
            </a:r>
          </a:p>
          <a:p>
            <a:r>
              <a:rPr lang="en-US" dirty="0" smtClean="0"/>
              <a:t>Use Speech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1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a skill to push data to a user device</a:t>
            </a:r>
          </a:p>
          <a:p>
            <a:r>
              <a:rPr lang="en-US" dirty="0" smtClean="0"/>
              <a:t>Pre-determined format</a:t>
            </a:r>
          </a:p>
          <a:p>
            <a:pPr lvl="1"/>
            <a:r>
              <a:rPr lang="en-US" dirty="0" smtClean="0"/>
              <a:t>Title &amp; Text</a:t>
            </a:r>
          </a:p>
          <a:p>
            <a:pPr lvl="1"/>
            <a:r>
              <a:rPr lang="en-US" dirty="0" smtClean="0"/>
              <a:t>Title, Text &amp;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47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Conversations with Alexa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   </a:t>
            </a:r>
            <a:r>
              <a:rPr lang="en-US" dirty="0" err="1"/>
              <a:t>stevenpears</a:t>
            </a:r>
            <a:endParaRPr lang="en-US" dirty="0"/>
          </a:p>
          <a:p>
            <a:r>
              <a:rPr lang="en-US" dirty="0"/>
              <a:t>     </a:t>
            </a:r>
            <a:r>
              <a:rPr lang="en-US" dirty="0" err="1"/>
              <a:t>linkedin.com</a:t>
            </a:r>
            <a:r>
              <a:rPr lang="en-US" dirty="0"/>
              <a:t>/in/</a:t>
            </a:r>
            <a:r>
              <a:rPr lang="en-US" dirty="0" err="1"/>
              <a:t>stevenpears</a:t>
            </a:r>
            <a:r>
              <a:rPr lang="en-US" dirty="0"/>
              <a:t>/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4798953"/>
            <a:ext cx="329504" cy="3295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5214797"/>
            <a:ext cx="329504" cy="30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5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or Lower </a:t>
            </a:r>
            <a:r>
              <a:rPr lang="mr-IN" dirty="0" smtClean="0"/>
              <a:t>–</a:t>
            </a:r>
            <a:r>
              <a:rPr lang="en-US" dirty="0" smtClean="0"/>
              <a:t> Stage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Goals</a:t>
            </a:r>
            <a:endParaRPr lang="en-US" dirty="0"/>
          </a:p>
          <a:p>
            <a:r>
              <a:rPr lang="en-US" dirty="0" smtClean="0"/>
              <a:t>Make Alexa sound more excited</a:t>
            </a:r>
          </a:p>
          <a:p>
            <a:r>
              <a:rPr lang="en-US" dirty="0" smtClean="0"/>
              <a:t>Put each correct answer in a card</a:t>
            </a:r>
          </a:p>
          <a:p>
            <a:r>
              <a:rPr lang="en-US" dirty="0" smtClean="0"/>
              <a:t>Put the total in a card</a:t>
            </a:r>
          </a:p>
        </p:txBody>
      </p:sp>
    </p:spTree>
    <p:extLst>
      <p:ext uri="{BB962C8B-B14F-4D97-AF65-F5344CB8AC3E}">
        <p14:creationId xmlns:p14="http://schemas.microsoft.com/office/powerpoint/2010/main" val="127390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UserId</a:t>
            </a:r>
            <a:endParaRPr lang="en-US" dirty="0"/>
          </a:p>
          <a:p>
            <a:r>
              <a:rPr lang="en-US" dirty="0" smtClean="0"/>
              <a:t>Unique per installation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/>
              <a:t>AccessToken</a:t>
            </a:r>
            <a:endParaRPr lang="en-US" dirty="0"/>
          </a:p>
          <a:p>
            <a:r>
              <a:rPr lang="en-US" dirty="0" smtClean="0"/>
              <a:t>OAuth 2 Access Token (if available)</a:t>
            </a:r>
          </a:p>
          <a:p>
            <a:r>
              <a:rPr lang="en-US" dirty="0" smtClean="0"/>
              <a:t>Can prompt using </a:t>
            </a:r>
            <a:r>
              <a:rPr lang="en-US" dirty="0" err="1" smtClean="0"/>
              <a:t>LinkAccountCard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297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If in doubt, leave it out</a:t>
            </a:r>
          </a:p>
          <a:p>
            <a:r>
              <a:rPr lang="en-US" dirty="0" smtClean="0"/>
              <a:t>Rely on the user asking for help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Validate Input</a:t>
            </a:r>
          </a:p>
          <a:p>
            <a:r>
              <a:rPr lang="en-US" dirty="0" smtClean="0"/>
              <a:t>Slot types are not guaranteed input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Use the docs! </a:t>
            </a:r>
          </a:p>
          <a:p>
            <a:r>
              <a:rPr lang="en-US" dirty="0" smtClean="0">
                <a:hlinkClick r:id="rId2"/>
              </a:rPr>
              <a:t>https://developer.amazon.com/alexa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774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</a:t>
            </a:r>
            <a:r>
              <a:rPr lang="en-US" dirty="0" smtClean="0"/>
              <a:t>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more information go to </a:t>
            </a:r>
            <a:r>
              <a:rPr lang="en-US" dirty="0" err="1" smtClean="0"/>
              <a:t>imacode.ninja</a:t>
            </a:r>
            <a:r>
              <a:rPr lang="en-US" dirty="0" smtClean="0"/>
              <a:t>/</a:t>
            </a:r>
            <a:r>
              <a:rPr lang="en-US" dirty="0" err="1" smtClean="0"/>
              <a:t>github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66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Simple Functionality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Conversation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Advanced / </a:t>
            </a:r>
            <a:r>
              <a:rPr lang="en-US" dirty="0" smtClean="0"/>
              <a:t>Tips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85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.NET Developer</a:t>
            </a:r>
          </a:p>
          <a:p>
            <a:endParaRPr lang="en-US" dirty="0"/>
          </a:p>
          <a:p>
            <a:r>
              <a:rPr lang="en-US" dirty="0"/>
              <a:t>Regular Expression Enthusiast</a:t>
            </a:r>
          </a:p>
          <a:p>
            <a:endParaRPr lang="en-US" dirty="0"/>
          </a:p>
          <a:p>
            <a:r>
              <a:rPr lang="en-US" dirty="0"/>
              <a:t>Alexa is not my day job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783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4999A9-3D2F-4E85-88C0-2947E4680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is Alexa?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F390548-8A6F-459E-B4A6-63B217680A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681841" y="3322202"/>
            <a:ext cx="2973051" cy="336907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8DE6C913-C6D4-4BC9-B680-5CF26C7BC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0603" y="1562470"/>
            <a:ext cx="2028548" cy="152141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A0523A6D-BD19-4EC2-A00D-4072DF7E1A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4701" y="1217905"/>
            <a:ext cx="2210540" cy="221054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65CA1C67-B38B-4601-B0BF-5D0FB4C34A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4701" y="3781518"/>
            <a:ext cx="2170960" cy="217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07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she do?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264554"/>
            <a:ext cx="6293380" cy="448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0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905000"/>
            <a:ext cx="6523221" cy="3778250"/>
          </a:xfrm>
        </p:spPr>
      </p:pic>
    </p:spTree>
    <p:extLst>
      <p:ext uri="{BB962C8B-B14F-4D97-AF65-F5344CB8AC3E}">
        <p14:creationId xmlns:p14="http://schemas.microsoft.com/office/powerpoint/2010/main" val="204800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BB612C-F140-4536-BAF5-E0F2DB18E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Skills - How do they work</a:t>
            </a:r>
            <a:r>
              <a:rPr lang="en-GB" dirty="0"/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92925" y="1579323"/>
            <a:ext cx="8345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/>
              <a:t>🗣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4096011" y="2067839"/>
            <a:ext cx="951978" cy="336042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408597" y="1931810"/>
            <a:ext cx="1936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{ request }</a:t>
            </a: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56652" y="3040113"/>
            <a:ext cx="6638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🎉</a:t>
            </a:r>
            <a:endParaRPr lang="en-US" sz="6600" dirty="0"/>
          </a:p>
        </p:txBody>
      </p:sp>
      <p:sp>
        <p:nvSpPr>
          <p:cNvPr id="14" name="Right Arrow 13"/>
          <p:cNvSpPr/>
          <p:nvPr/>
        </p:nvSpPr>
        <p:spPr>
          <a:xfrm rot="2176267">
            <a:off x="7690980" y="2455030"/>
            <a:ext cx="951978" cy="336042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8498376">
            <a:off x="7703155" y="4599631"/>
            <a:ext cx="951978" cy="336042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281158" y="4767652"/>
            <a:ext cx="2191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{ response }</a:t>
            </a: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 rot="10800000">
            <a:off x="4096011" y="4916998"/>
            <a:ext cx="951978" cy="336042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592924" y="4423299"/>
            <a:ext cx="8345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/>
              <a:t>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03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  <p:bldP spid="12" grpId="0"/>
      <p:bldP spid="13" grpId="0"/>
      <p:bldP spid="14" grpId="0" animBg="1"/>
      <p:bldP spid="15" grpId="0" animBg="1"/>
      <p:bldP spid="16" grpId="0"/>
      <p:bldP spid="17" grpId="0" animBg="1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Skills -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Web API</a:t>
            </a:r>
          </a:p>
          <a:p>
            <a:r>
              <a:rPr lang="en-US" dirty="0" smtClean="0"/>
              <a:t>Can use existing infrastructure</a:t>
            </a:r>
          </a:p>
          <a:p>
            <a:r>
              <a:rPr lang="en-US" dirty="0" smtClean="0"/>
              <a:t>Verify signed requests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AWS Lambda</a:t>
            </a:r>
          </a:p>
          <a:p>
            <a:r>
              <a:rPr lang="en-US" dirty="0"/>
              <a:t>Less infrastructure to </a:t>
            </a:r>
            <a:r>
              <a:rPr lang="en-US" dirty="0" smtClean="0"/>
              <a:t>manage</a:t>
            </a:r>
          </a:p>
          <a:p>
            <a:r>
              <a:rPr lang="en-US" dirty="0" smtClean="0"/>
              <a:t>Restricted Access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881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1441</TotalTime>
  <Words>461</Words>
  <Application>Microsoft Macintosh PowerPoint</Application>
  <PresentationFormat>Widescreen</PresentationFormat>
  <Paragraphs>131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Calibri</vt:lpstr>
      <vt:lpstr>Century Gothic</vt:lpstr>
      <vt:lpstr>Mangal</vt:lpstr>
      <vt:lpstr>Wingdings 3</vt:lpstr>
      <vt:lpstr>Arial</vt:lpstr>
      <vt:lpstr>Wisp</vt:lpstr>
      <vt:lpstr>Welcome </vt:lpstr>
      <vt:lpstr>Conversations with Alexa</vt:lpstr>
      <vt:lpstr>Agenda </vt:lpstr>
      <vt:lpstr>About Me </vt:lpstr>
      <vt:lpstr>Who is Alexa?</vt:lpstr>
      <vt:lpstr>What does she do?</vt:lpstr>
      <vt:lpstr>Skills</vt:lpstr>
      <vt:lpstr>Skills - How do they work?</vt:lpstr>
      <vt:lpstr>Skills - Options</vt:lpstr>
      <vt:lpstr>Flip a Coin - Stage #1</vt:lpstr>
      <vt:lpstr>Skills – Requests</vt:lpstr>
      <vt:lpstr>Skills - Intents</vt:lpstr>
      <vt:lpstr>Flip a Coin - Stage #2</vt:lpstr>
      <vt:lpstr>Slots</vt:lpstr>
      <vt:lpstr>Slot Types</vt:lpstr>
      <vt:lpstr>Session State</vt:lpstr>
      <vt:lpstr>Higher or Lower – Stage #1</vt:lpstr>
      <vt:lpstr>Voice - SSML</vt:lpstr>
      <vt:lpstr>Cards</vt:lpstr>
      <vt:lpstr>Higher or Lower – Stage #2</vt:lpstr>
      <vt:lpstr>Identity</vt:lpstr>
      <vt:lpstr>Tips</vt:lpstr>
      <vt:lpstr>Thank you!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Conversations with Alexa</dc:title>
  <dc:creator>Pears, Steven</dc:creator>
  <cp:lastModifiedBy>Pears, Steven</cp:lastModifiedBy>
  <cp:revision>131</cp:revision>
  <dcterms:created xsi:type="dcterms:W3CDTF">2017-08-30T11:59:31Z</dcterms:created>
  <dcterms:modified xsi:type="dcterms:W3CDTF">2017-09-07T05:38:23Z</dcterms:modified>
</cp:coreProperties>
</file>