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A8B7A6-4457-43E9-9CC5-C843BF28F7E5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70241F-787B-49CF-B2F7-B2D58A0462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Projekat evol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Untitled1.tim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Testiranje veb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Svi članovi tima u podjednakoj meri učestvuju u izradi faze</a:t>
            </a:r>
          </a:p>
          <a:p>
            <a:r>
              <a:rPr lang="sr-Latn-RS" smtClean="0"/>
              <a:t>Korišćenje tehnologije:</a:t>
            </a:r>
          </a:p>
          <a:p>
            <a:pPr>
              <a:buNone/>
            </a:pPr>
            <a:r>
              <a:rPr lang="sr-Latn-RS" smtClean="0"/>
              <a:t>PHPUnit i Selenium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82000" cy="1399032"/>
          </a:xfrm>
        </p:spPr>
        <p:txBody>
          <a:bodyPr/>
          <a:lstStyle/>
          <a:p>
            <a:r>
              <a:rPr lang="en-US" smtClean="0"/>
              <a:t>Stavljanje aplikacije na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Član tima zadužen za fazu</a:t>
            </a:r>
            <a:r>
              <a:rPr lang="en-US" smtClean="0"/>
              <a:t>: Vladimir Nikoli</a:t>
            </a:r>
            <a:r>
              <a:rPr lang="sr-Latn-RS" smtClean="0"/>
              <a:t>ć</a:t>
            </a:r>
          </a:p>
          <a:p>
            <a:r>
              <a:rPr lang="en-US" smtClean="0"/>
              <a:t>Motivator i pomaga</a:t>
            </a:r>
            <a:r>
              <a:rPr lang="sr-Latn-RS" smtClean="0"/>
              <a:t>č za fazu</a:t>
            </a:r>
            <a:r>
              <a:rPr lang="en-US" smtClean="0"/>
              <a:t>:</a:t>
            </a:r>
            <a:r>
              <a:rPr lang="sr-Latn-RS" smtClean="0"/>
              <a:t> Nemanja Stojoski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Prezentacija projekta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Član tima zadužen za fazu</a:t>
            </a:r>
            <a:r>
              <a:rPr lang="en-US" smtClean="0"/>
              <a:t>: </a:t>
            </a:r>
            <a:r>
              <a:rPr lang="sr-Latn-RS" smtClean="0"/>
              <a:t>Ana Peško</a:t>
            </a:r>
          </a:p>
          <a:p>
            <a:r>
              <a:rPr lang="sr-Latn-RS" smtClean="0"/>
              <a:t>Pomagači</a:t>
            </a:r>
            <a:r>
              <a:rPr lang="en-US" smtClean="0"/>
              <a:t>: svi ostali </a:t>
            </a:r>
            <a:r>
              <a:rPr lang="sr-Latn-RS" smtClean="0"/>
              <a:t>članovi tima</a:t>
            </a:r>
            <a:endParaRPr lang="sr-Latn-RS" smtClean="0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399032"/>
          </a:xfrm>
        </p:spPr>
        <p:txBody>
          <a:bodyPr/>
          <a:lstStyle/>
          <a:p>
            <a:pPr algn="ctr"/>
            <a:r>
              <a:rPr lang="sr-Latn-RS" smtClean="0"/>
              <a:t>That</a:t>
            </a:r>
            <a:r>
              <a:rPr lang="en-US" smtClean="0"/>
              <a:t>'s all Folks!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Projektne faze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Formiranje tima</a:t>
            </a:r>
          </a:p>
          <a:p>
            <a:r>
              <a:rPr lang="en-US" smtClean="0"/>
              <a:t>Projektni zadatak</a:t>
            </a:r>
          </a:p>
          <a:p>
            <a:r>
              <a:rPr lang="en-US" smtClean="0"/>
              <a:t>SSU dokumenti i prototip</a:t>
            </a:r>
          </a:p>
          <a:p>
            <a:r>
              <a:rPr lang="en-US" smtClean="0"/>
              <a:t>Formalna inspekcija</a:t>
            </a:r>
          </a:p>
          <a:p>
            <a:r>
              <a:rPr lang="en-US" smtClean="0"/>
              <a:t>Modelovanje baze podataka</a:t>
            </a:r>
          </a:p>
          <a:p>
            <a:r>
              <a:rPr lang="en-US" smtClean="0"/>
              <a:t>Implementacija veb aplikacije</a:t>
            </a:r>
          </a:p>
          <a:p>
            <a:r>
              <a:rPr lang="en-US" smtClean="0"/>
              <a:t>Modelovanje veb aplikacije</a:t>
            </a:r>
          </a:p>
          <a:p>
            <a:r>
              <a:rPr lang="en-US" smtClean="0"/>
              <a:t>Testiranje veb aplikacije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Formiranje tima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Nemanja Stojoski </a:t>
            </a:r>
            <a:r>
              <a:rPr lang="sr-Latn-RS" smtClean="0"/>
              <a:t>– vođa tima</a:t>
            </a:r>
          </a:p>
          <a:p>
            <a:r>
              <a:rPr lang="sr-Latn-RS" smtClean="0"/>
              <a:t>Ana Peško – nezvanična zamenica</a:t>
            </a:r>
          </a:p>
          <a:p>
            <a:r>
              <a:rPr lang="sr-Latn-RS" smtClean="0"/>
              <a:t>Vladimir Nikolić</a:t>
            </a:r>
          </a:p>
          <a:p>
            <a:r>
              <a:rPr lang="sr-Latn-RS" smtClean="0"/>
              <a:t>Stefan Bajić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Projektni zadatak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Članovi tima zaduženi za fazu:</a:t>
            </a:r>
          </a:p>
          <a:p>
            <a:pPr>
              <a:buNone/>
            </a:pPr>
            <a:r>
              <a:rPr lang="sr-Latn-RS" smtClean="0"/>
              <a:t>Nemanja Stojoski i A</a:t>
            </a:r>
            <a:r>
              <a:rPr lang="en-US" smtClean="0"/>
              <a:t>n</a:t>
            </a:r>
            <a:r>
              <a:rPr lang="sr-Latn-RS" smtClean="0"/>
              <a:t>a Peško</a:t>
            </a:r>
          </a:p>
          <a:p>
            <a:r>
              <a:rPr lang="sr-Latn-RS" smtClean="0"/>
              <a:t>Faza se sastoji od dogovora između članova oko teme projektnog zadatka i pisanja propratnog idejnog rešenja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SSU dokumenti i prototip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Svi članovi tima učestvuju u podjednakoj meri</a:t>
            </a:r>
          </a:p>
          <a:p>
            <a:r>
              <a:rPr lang="sr-Latn-RS" smtClean="0"/>
              <a:t>Faza se sastoji od pisanja SSU dokumenata (prethodni dogovor ko će šta da piše) i izrade prototipa</a:t>
            </a:r>
          </a:p>
          <a:p>
            <a:r>
              <a:rPr lang="sr-Latn-RS" smtClean="0"/>
              <a:t>Tehnologije korišćenje u izradi prototipa:</a:t>
            </a:r>
          </a:p>
          <a:p>
            <a:pPr>
              <a:buNone/>
            </a:pPr>
            <a:r>
              <a:rPr lang="sr-Latn-RS" smtClean="0"/>
              <a:t>HTML, CSS, Bootstrap, JavaScript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Formalna inspekcija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Vođa faze(moderator): Vladimir Nikolić</a:t>
            </a:r>
          </a:p>
          <a:p>
            <a:r>
              <a:rPr lang="sr-Latn-RS" smtClean="0"/>
              <a:t>Tim nad kojim smo vršili inspekciju: </a:t>
            </a:r>
          </a:p>
          <a:p>
            <a:pPr>
              <a:buNone/>
            </a:pPr>
            <a:r>
              <a:rPr lang="sr-Latn-RS" smtClean="0"/>
              <a:t>Knjiški moljci</a:t>
            </a:r>
          </a:p>
          <a:p>
            <a:r>
              <a:rPr lang="sr-Latn-RS" smtClean="0"/>
              <a:t>Vođa faze raspoređuje obaveze ostatku tima</a:t>
            </a:r>
          </a:p>
          <a:p>
            <a:r>
              <a:rPr lang="sr-Latn-RS" smtClean="0"/>
              <a:t>Svaki član tima piše Log inspektora</a:t>
            </a:r>
          </a:p>
          <a:p>
            <a:r>
              <a:rPr lang="sr-Latn-RS" smtClean="0"/>
              <a:t>Zajedničkim dogovorom se piše Izveštaj o defektima i Izveštaj sa FR sastanka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82000" cy="1399032"/>
          </a:xfrm>
        </p:spPr>
        <p:txBody>
          <a:bodyPr/>
          <a:lstStyle/>
          <a:p>
            <a:r>
              <a:rPr lang="sr-Latn-RS" smtClean="0"/>
              <a:t>Modelovanje baze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Član tima zadužen za fazu: Ana Peško</a:t>
            </a:r>
          </a:p>
          <a:p>
            <a:r>
              <a:rPr lang="sr-Latn-RS" smtClean="0"/>
              <a:t>Korišćenje tehnologije:</a:t>
            </a:r>
          </a:p>
          <a:p>
            <a:pPr>
              <a:buNone/>
            </a:pPr>
            <a:r>
              <a:rPr lang="sr-Latn-RS" smtClean="0"/>
              <a:t>Laravel, Eloquent ORM, PhpMyAdmin</a:t>
            </a:r>
          </a:p>
          <a:p>
            <a:r>
              <a:rPr lang="sr-Latn-RS" smtClean="0"/>
              <a:t>Produkt ove faze: model i implentacija baze evolDB</a:t>
            </a:r>
            <a:endParaRPr lang="sr-Latn-R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839200" cy="1399032"/>
          </a:xfrm>
        </p:spPr>
        <p:txBody>
          <a:bodyPr/>
          <a:lstStyle/>
          <a:p>
            <a:r>
              <a:rPr lang="sr-Latn-RS" smtClean="0"/>
              <a:t>Implementacija veb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Svi članovi tima učestvuju u podjednakoj meri u izradi ove faze</a:t>
            </a:r>
          </a:p>
          <a:p>
            <a:r>
              <a:rPr lang="sr-Latn-RS" smtClean="0"/>
              <a:t>Korišeni framework Laravel5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82000" cy="1399032"/>
          </a:xfrm>
        </p:spPr>
        <p:txBody>
          <a:bodyPr/>
          <a:lstStyle/>
          <a:p>
            <a:r>
              <a:rPr lang="sr-Latn-RS" smtClean="0"/>
              <a:t>Modelovanje veb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Član tima zadužen za fazu: Stefan Bajić</a:t>
            </a:r>
          </a:p>
          <a:p>
            <a:r>
              <a:rPr lang="sr-Latn-RS" smtClean="0"/>
              <a:t>Korišćena tehnologija: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</TotalTime>
  <Words>280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Projekat evol</vt:lpstr>
      <vt:lpstr>Projektne faze</vt:lpstr>
      <vt:lpstr>Formiranje tima</vt:lpstr>
      <vt:lpstr>Projektni zadatak</vt:lpstr>
      <vt:lpstr>SSU dokumenti i prototip</vt:lpstr>
      <vt:lpstr>Formalna inspekcija</vt:lpstr>
      <vt:lpstr>Modelovanje baze podataka</vt:lpstr>
      <vt:lpstr>Implementacija veb aplikacije</vt:lpstr>
      <vt:lpstr>Modelovanje veb aplikacije</vt:lpstr>
      <vt:lpstr>Testiranje veb aplikacije</vt:lpstr>
      <vt:lpstr>Stavljanje aplikacije na cloud</vt:lpstr>
      <vt:lpstr>Prezentacija projekta</vt:lpstr>
      <vt:lpstr>That's all Folks!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evol</dc:title>
  <dc:creator>KoRiSnIk</dc:creator>
  <cp:lastModifiedBy>KoRiSnIk</cp:lastModifiedBy>
  <cp:revision>8</cp:revision>
  <dcterms:created xsi:type="dcterms:W3CDTF">2016-06-19T15:43:24Z</dcterms:created>
  <dcterms:modified xsi:type="dcterms:W3CDTF">2016-06-19T16:36:06Z</dcterms:modified>
</cp:coreProperties>
</file>