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5305" autoAdjust="0"/>
  </p:normalViewPr>
  <p:slideViewPr>
    <p:cSldViewPr snapToGrid="0">
      <p:cViewPr varScale="1">
        <p:scale>
          <a:sx n="131" d="100"/>
          <a:sy n="131" d="100"/>
        </p:scale>
        <p:origin x="882" y="9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8192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 smtClean="0"/>
              <a:t>Student</a:t>
            </a:r>
            <a:r>
              <a:rPr lang="en-US" sz="1400" dirty="0" smtClean="0"/>
              <a:t>: Stefan </a:t>
            </a:r>
            <a:r>
              <a:rPr lang="en-US" sz="1400" dirty="0" err="1" smtClean="0"/>
              <a:t>Stojanovi</a:t>
            </a:r>
            <a:r>
              <a:rPr lang="sr-Latn-RS" sz="1400" dirty="0" smtClean="0"/>
              <a:t>ć</a:t>
            </a:r>
            <a:endParaRPr lang="en-US" sz="1400" dirty="0" smtClean="0"/>
          </a:p>
          <a:p>
            <a:r>
              <a:rPr lang="en-US" sz="1400" dirty="0" smtClean="0"/>
              <a:t>Mentor: doc. </a:t>
            </a:r>
            <a:r>
              <a:rPr lang="en-US" sz="1400" dirty="0" err="1" smtClean="0"/>
              <a:t>Dr</a:t>
            </a:r>
            <a:r>
              <a:rPr lang="en-US" sz="1400" dirty="0" smtClean="0"/>
              <a:t> Bogdan </a:t>
            </a:r>
            <a:r>
              <a:rPr lang="en-US" sz="1400" dirty="0" err="1" smtClean="0"/>
              <a:t>Pavkovi</a:t>
            </a:r>
            <a:r>
              <a:rPr lang="sr-Latn-RS" sz="1400" dirty="0"/>
              <a:t>ć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</a:p>
          <a:p>
            <a:r>
              <a:rPr lang="sr-Latn-RS" dirty="0" smtClean="0"/>
              <a:t>XML</a:t>
            </a:r>
          </a:p>
          <a:p>
            <a:r>
              <a:rPr lang="sr-Latn-RS" dirty="0" smtClean="0"/>
              <a:t>Testiranje unutar AUTOSAR softvera</a:t>
            </a:r>
          </a:p>
          <a:p>
            <a:r>
              <a:rPr lang="sr-Latn-RS" dirty="0" smtClean="0"/>
              <a:t>Koncept i realizacija programskog rešenja</a:t>
            </a:r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kroz istoriju stvorio je potrebu za nekom vrstom standarda</a:t>
            </a:r>
          </a:p>
          <a:p>
            <a:r>
              <a:rPr lang="sr-Latn-RS" dirty="0" smtClean="0"/>
              <a:t>Zbog toga AUTOSAR 2003. osnivaju giganti iz autoindustrije, kojima se vremenom pridružuju mnogi partneri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Osnovni softver – pruža ostalim slojevima pristup osnovnim resursima</a:t>
            </a:r>
          </a:p>
          <a:p>
            <a:r>
              <a:rPr lang="sr-Latn-RS" dirty="0" smtClean="0"/>
              <a:t>Izvršno okruženje – sloj zadužen za komunikaciju između slojeva</a:t>
            </a:r>
          </a:p>
          <a:p>
            <a:r>
              <a:rPr lang="sr-Latn-RS" dirty="0" smtClean="0"/>
              <a:t>Aplikativni sloj – softverske komponente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64" y="1369219"/>
            <a:ext cx="4268216" cy="2955646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Format datoteke prikladan za prenos podataka</a:t>
            </a:r>
          </a:p>
          <a:p>
            <a:r>
              <a:rPr lang="sr-Latn-RS" dirty="0"/>
              <a:t>Sastoji se iz elemenata (etiketa + podaci + atributi)</a:t>
            </a:r>
          </a:p>
          <a:p>
            <a:r>
              <a:rPr lang="sr-Latn-RS" dirty="0"/>
              <a:t>Hijerarhijska struktura stabla – koren i njegovi podelementi</a:t>
            </a:r>
          </a:p>
          <a:p>
            <a:r>
              <a:rPr lang="sr-Latn-RS" dirty="0"/>
              <a:t>XML Schema kao sredstvo za validaciju forme XML </a:t>
            </a:r>
            <a:r>
              <a:rPr lang="sr-Latn-RS" dirty="0" smtClean="0"/>
              <a:t>datoteke</a:t>
            </a:r>
          </a:p>
          <a:p>
            <a:r>
              <a:rPr lang="sr-Latn-RS" dirty="0" smtClean="0"/>
              <a:t>Unutar AUTOSAR standarda ARXML dokumenti kojima je predstavljen željeni model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369219"/>
            <a:ext cx="4154052" cy="2588642"/>
          </a:xfrm>
        </p:spPr>
      </p:pic>
    </p:spTree>
    <p:extLst>
      <p:ext uri="{BB962C8B-B14F-4D97-AF65-F5344CB8AC3E}">
        <p14:creationId xmlns:p14="http://schemas.microsoft.com/office/powerpoint/2010/main" val="25414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dirty="0" smtClean="0"/>
              <a:t>Python programski jezik (verzija 2.7.15)</a:t>
            </a:r>
          </a:p>
          <a:p>
            <a:r>
              <a:rPr lang="sr-Latn-RS" dirty="0" smtClean="0"/>
              <a:t>Python biblioteke</a:t>
            </a:r>
            <a:r>
              <a:rPr lang="en-US" dirty="0" smtClean="0"/>
              <a:t>: </a:t>
            </a:r>
            <a:r>
              <a:rPr lang="en-US" dirty="0" err="1" smtClean="0"/>
              <a:t>wxpython</a:t>
            </a:r>
            <a:r>
              <a:rPr lang="en-US" dirty="0" smtClean="0"/>
              <a:t>, jinja2, </a:t>
            </a:r>
            <a:r>
              <a:rPr lang="en-US" dirty="0" err="1" smtClean="0"/>
              <a:t>xmltodict</a:t>
            </a:r>
            <a:endParaRPr lang="sr-Latn-RS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dirty="0" err="1" smtClean="0"/>
              <a:t>wxFormBuilder</a:t>
            </a:r>
            <a:r>
              <a:rPr lang="en-US" dirty="0" smtClean="0"/>
              <a:t> (</a:t>
            </a:r>
            <a:r>
              <a:rPr lang="en-US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  <p:sp>
        <p:nvSpPr>
          <p:cNvPr id="6" name="Rectangle 5"/>
          <p:cNvSpPr/>
          <p:nvPr/>
        </p:nvSpPr>
        <p:spPr>
          <a:xfrm>
            <a:off x="1465943" y="1567543"/>
            <a:ext cx="1959428" cy="31133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16814</TotalTime>
  <Words>184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XML</vt:lpstr>
      <vt:lpstr>Koncept i realizacija rešenja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212</cp:revision>
  <dcterms:created xsi:type="dcterms:W3CDTF">2015-12-08T14:22:51Z</dcterms:created>
  <dcterms:modified xsi:type="dcterms:W3CDTF">2020-09-29T12:36:35Z</dcterms:modified>
</cp:coreProperties>
</file>