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78" r:id="rId7"/>
    <p:sldId id="261" r:id="rId8"/>
    <p:sldId id="274" r:id="rId9"/>
    <p:sldId id="275" r:id="rId10"/>
    <p:sldId id="276" r:id="rId11"/>
    <p:sldId id="262" r:id="rId12"/>
    <p:sldId id="264" r:id="rId13"/>
    <p:sldId id="268" r:id="rId14"/>
    <p:sldId id="269" r:id="rId15"/>
    <p:sldId id="266" r:id="rId16"/>
    <p:sldId id="265" r:id="rId17"/>
    <p:sldId id="270" r:id="rId18"/>
    <p:sldId id="273" r:id="rId19"/>
    <p:sldId id="279" r:id="rId20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1588" autoAdjust="0"/>
  </p:normalViewPr>
  <p:slideViewPr>
    <p:cSldViewPr snapToGrid="0">
      <p:cViewPr varScale="1">
        <p:scale>
          <a:sx n="125" d="100"/>
          <a:sy n="125" d="100"/>
        </p:scale>
        <p:origin x="1062" y="114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Sve</a:t>
            </a:r>
            <a:r>
              <a:rPr lang="sr-Latn-RS" baseline="0" dirty="0" smtClean="0"/>
              <a:t> opcije su dostupne korisniku u vidu padajućih menija (File, Edit...)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wxToolbar predstavlja iste opcije u vidu trake sa alatima radi bržeg pristupa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Klikom na opciju Settings pojavljuje se poseban prozor za podešavanje željenih ponuđenih putanja pri otvaranju i čuvanju dokumenata, lokaciji XML dokumenata i lokaciji čuvanja liste izveštaja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Prilikom završetka izvoza svih XML dokumenata iz TestReport direktorijuma u PDF format, pojavljuje se poseban prozor sa prikazom statusa izvoza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Statusna traka pruža detaljniji opis opcija sa trake pri prelaskom mišem preko ikonica, kao i stanje opcija koje traju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Radi lakšeg i bržeg korišćenja aplikacije, implementirana je funkcionalnost pretrage čvorova stabla sa nazivom TestCase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Prikaz</a:t>
            </a:r>
            <a:r>
              <a:rPr lang="sr-Latn-RS" baseline="0" dirty="0" smtClean="0"/>
              <a:t> svakog čvora </a:t>
            </a:r>
            <a:r>
              <a:rPr lang="sr-Latn-RS" dirty="0" smtClean="0"/>
              <a:t>se sastoji iz okvira sa nazivom elementa i odgovarajućeg grafičkog elementa, u zavisnosti od tipa samog elementa (unos teksta,</a:t>
            </a:r>
            <a:r>
              <a:rPr lang="sr-Latn-RS" baseline="0" dirty="0" smtClean="0"/>
              <a:t> izbor datih vrednosti, izbor datuma...</a:t>
            </a:r>
            <a:r>
              <a:rPr lang="sr-Latn-R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Grafički elementi se prikazuju u zavisnosti od selektovanog čvora na</a:t>
            </a:r>
            <a:r>
              <a:rPr lang="sr-Latn-RS" baseline="0" dirty="0" smtClean="0"/>
              <a:t> prikazu stabla u levom panelu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Donji deo panela pruža detaljniji opis trenutno odabranog čvora (ukoliko on postoji u učitanom XML dokumentu)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integrisanih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AUTOSAR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postupke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razvoj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Podeljen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potprocesa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AAT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Acceptance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prihvatljivosti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(AAT) 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ispoštovani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kriterijumi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SW-C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uspešna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izvršenog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nalaze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Application Acceptance Test Report (AATR)</a:t>
            </a:r>
          </a:p>
          <a:p>
            <a:pPr marL="0" indent="0">
              <a:buFontTx/>
              <a:buNone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zadatak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(AIT)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očekivano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ponašanje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testa integracije softvera (SIT)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podrazumeva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utvrđivanje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kompletnog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upravljačkog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softverskih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kao i potvrda funkcionisanja softvera bez smetnji usled razlika u hardveru ili tipa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ciljnog vozila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čuvaju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python objektu tipa rečnika (dictionary). Glavni razlog izbora ove strukture je što očuvava hijerarhiju podataka iz dokumenta i olakšava pristup pojedinim elementima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 operacije se vrše sa popunjenim python rečnikom u osnovi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</a:t>
            </a:r>
            <a:r>
              <a:rPr lang="sr-Latn-RS" baseline="0" dirty="0" smtClean="0"/>
              <a:t> Pri izmeni podatka bilo kog čvora stabla novi podatak se odmah upisuje u odgovarajući element python rečnika</a:t>
            </a:r>
          </a:p>
          <a:p>
            <a:r>
              <a:rPr lang="sr-Latn-RS" dirty="0" smtClean="0"/>
              <a:t>-</a:t>
            </a:r>
            <a:r>
              <a:rPr lang="sr-Latn-RS" baseline="0" dirty="0" smtClean="0"/>
              <a:t> Elementi jinja2 šablona se popunjavaju odgovarajućim elementima python rečnika pri čuvanju dokumenta na hard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Python biblioteka fpdf za</a:t>
            </a:r>
            <a:r>
              <a:rPr lang="sr-Latn-RS" baseline="0" dirty="0" smtClean="0"/>
              <a:t> generisanje PDF dokumenata baziranih na XML dokumentima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Pri pokretanju opcije za PDF format, </a:t>
            </a:r>
            <a:r>
              <a:rPr lang="sr-Latn-RS" baseline="0" dirty="0" smtClean="0"/>
              <a:t>podaci iz python rečnika se prenose na odgovarajuće mesto unutar stranica dokumenta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 </a:t>
            </a:r>
            <a:r>
              <a:rPr lang="sr-Latn-RS" baseline="0" dirty="0" smtClean="0"/>
              <a:t> </a:t>
            </a:r>
            <a:r>
              <a:rPr lang="sr-Latn-RS" dirty="0" smtClean="0"/>
              <a:t>xmltodict</a:t>
            </a:r>
            <a:r>
              <a:rPr lang="sr-Latn-RS" baseline="0" dirty="0" smtClean="0"/>
              <a:t> za p</a:t>
            </a:r>
            <a:r>
              <a:rPr lang="en-US" dirty="0" err="1" smtClean="0"/>
              <a:t>arsiranje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u</a:t>
            </a:r>
            <a:r>
              <a:rPr lang="sr-Latn-RS" dirty="0" smtClean="0"/>
              <a:t>čitavanju XML dokumenta</a:t>
            </a:r>
          </a:p>
          <a:p>
            <a:pPr marL="0" indent="0">
              <a:buFontTx/>
              <a:buNone/>
            </a:pPr>
            <a:r>
              <a:rPr lang="sr-Latn-RS" dirty="0" smtClean="0"/>
              <a:t>-   čvorovi stabla su</a:t>
            </a:r>
            <a:r>
              <a:rPr lang="sr-Latn-RS" baseline="0" dirty="0" smtClean="0"/>
              <a:t> u vidu python rečnika 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wxTreeCtrl</a:t>
            </a:r>
            <a:r>
              <a:rPr lang="sr-Latn-RS" baseline="0" dirty="0" smtClean="0"/>
              <a:t> predstava stabla koja se popunjava elementima dobijenog rečnika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" y="803618"/>
            <a:ext cx="4140328" cy="41083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3813" y="1684336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stranice generisanog PDF dokumenta</a:t>
            </a:r>
          </a:p>
        </p:txBody>
      </p:sp>
    </p:spTree>
    <p:extLst>
      <p:ext uri="{BB962C8B-B14F-4D97-AF65-F5344CB8AC3E}">
        <p14:creationId xmlns:p14="http://schemas.microsoft.com/office/powerpoint/2010/main" val="694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1943" y="3881421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7" y="1052266"/>
            <a:ext cx="2936667" cy="128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2448194"/>
            <a:ext cx="1465705" cy="13218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272971" y="1371809"/>
            <a:ext cx="986972" cy="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3714" y="1415143"/>
            <a:ext cx="2358572" cy="16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Gotova aplikacija testirana na više računara</a:t>
            </a:r>
          </a:p>
          <a:p>
            <a:r>
              <a:rPr lang="sr-Latn-RS" dirty="0" smtClean="0"/>
              <a:t>Poređeni dokumenti izmenjivani pomoću prethodno korišćene aplikacije i novog rešenja, bez pronađenih razlika</a:t>
            </a:r>
          </a:p>
          <a:p>
            <a:r>
              <a:rPr lang="sr-Latn-RS" dirty="0" smtClean="0"/>
              <a:t>Pri testiranju korišćene različite verzije Windows operativnog sistema (7, 8 i 10)</a:t>
            </a:r>
          </a:p>
          <a:p>
            <a:r>
              <a:rPr lang="sr-Latn-RS" dirty="0" smtClean="0"/>
              <a:t>Za kreiranje izvršne (.exe) datoteke korišćen </a:t>
            </a:r>
            <a:r>
              <a:rPr lang="sr-Latn-RS" i="1" dirty="0" smtClean="0"/>
              <a:t>PyInstaller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Implementirane sve osnovne funkcionalnosti za izmenu</a:t>
            </a:r>
          </a:p>
          <a:p>
            <a:r>
              <a:rPr lang="sr-Latn-RS" dirty="0" smtClean="0"/>
              <a:t>Prednosti rešenja</a:t>
            </a:r>
            <a:r>
              <a:rPr lang="en-US" dirty="0" smtClean="0"/>
              <a:t>: </a:t>
            </a:r>
            <a:r>
              <a:rPr lang="sr-Latn-RS" dirty="0" smtClean="0"/>
              <a:t>modularnost, prenosivost, brzina, preglednost</a:t>
            </a:r>
          </a:p>
          <a:p>
            <a:r>
              <a:rPr lang="sr-Latn-RS" dirty="0" smtClean="0"/>
              <a:t>Moguća proširenja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ad sa više različitih formata dokumenata</a:t>
            </a:r>
          </a:p>
          <a:p>
            <a:pPr lvl="1"/>
            <a:r>
              <a:rPr lang="sr-Latn-RS" dirty="0" smtClean="0"/>
              <a:t>Poništavanje poslednje izmene (Undo)</a:t>
            </a:r>
          </a:p>
          <a:p>
            <a:pPr lvl="1"/>
            <a:r>
              <a:rPr lang="sr-Latn-RS" dirty="0" smtClean="0"/>
              <a:t>Mogućnost korišćenja aplikacije na različitim platformama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60154" y="2118637"/>
            <a:ext cx="5278846" cy="309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6000" b="1" dirty="0" smtClean="0"/>
              <a:t>Hvala na pažnji!</a:t>
            </a:r>
            <a:endParaRPr lang="sr-Latn-R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3914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  <a:endParaRPr lang="en-US" dirty="0" smtClean="0"/>
          </a:p>
          <a:p>
            <a:r>
              <a:rPr lang="sr-Latn-RS" dirty="0"/>
              <a:t>Testiranje unutar AUTOSAR </a:t>
            </a:r>
            <a:r>
              <a:rPr lang="sr-Latn-RS" dirty="0" smtClean="0"/>
              <a:t>softvera</a:t>
            </a:r>
            <a:endParaRPr lang="sr-Latn-RS" dirty="0" smtClean="0"/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Opis i</a:t>
            </a:r>
            <a:r>
              <a:rPr lang="sr-Latn-RS" dirty="0" smtClean="0"/>
              <a:t>zgleda i funkcionalnosti grafičkog sučelja</a:t>
            </a:r>
            <a:endParaRPr lang="sr-Latn-RS" dirty="0" smtClean="0"/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Testiranje unutar AUTOSAR softvera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506607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od tri </a:t>
            </a:r>
            <a:r>
              <a:rPr lang="en-US" dirty="0" err="1" smtClean="0"/>
              <a:t>dela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 Application Acceptance Test (AAT)</a:t>
            </a:r>
          </a:p>
          <a:p>
            <a:pPr lvl="1"/>
            <a:r>
              <a:rPr lang="sr-Latn-RS" dirty="0" smtClean="0"/>
              <a:t> Application Integration Test (AIT)</a:t>
            </a:r>
          </a:p>
          <a:p>
            <a:pPr lvl="1"/>
            <a:r>
              <a:rPr lang="sr-Latn-RS" dirty="0" smtClean="0"/>
              <a:t> Software Integration Test (SIT)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33706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r>
              <a:rPr lang="sr-Latn-RS" i="1" dirty="0" smtClean="0"/>
              <a:t>, fpdf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Koncept i realizacija rešenja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7" y="1325676"/>
            <a:ext cx="6534150" cy="3162300"/>
          </a:xfrm>
        </p:spPr>
      </p:pic>
    </p:spTree>
    <p:extLst>
      <p:ext uri="{BB962C8B-B14F-4D97-AF65-F5344CB8AC3E}">
        <p14:creationId xmlns:p14="http://schemas.microsoft.com/office/powerpoint/2010/main" val="1192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53" y="1565956"/>
            <a:ext cx="5449249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3" y="943429"/>
            <a:ext cx="7982857" cy="278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Jinja2 šablon za čuvanje unetih podataka</a:t>
            </a:r>
          </a:p>
        </p:txBody>
      </p:sp>
    </p:spTree>
    <p:extLst>
      <p:ext uri="{BB962C8B-B14F-4D97-AF65-F5344CB8AC3E}">
        <p14:creationId xmlns:p14="http://schemas.microsoft.com/office/powerpoint/2010/main" val="699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20974</TotalTime>
  <Words>1243</Words>
  <Application>Microsoft Office PowerPoint</Application>
  <PresentationFormat>On-screen Show (16:9)</PresentationFormat>
  <Paragraphs>121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Diplomski rad</vt:lpstr>
      <vt:lpstr>Sadržaj</vt:lpstr>
      <vt:lpstr>AUTOSAR</vt:lpstr>
      <vt:lpstr>AUTOSAR arhitektura</vt:lpstr>
      <vt:lpstr>Testiranje unutar AUTOSAR softvera</vt:lpstr>
      <vt:lpstr>XML format</vt:lpstr>
      <vt:lpstr>Koncept i realizacija rešenja</vt:lpstr>
      <vt:lpstr>Koncept i realizacija rešenja</vt:lpstr>
      <vt:lpstr>Koncept i realizacija rešenja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Rezultati</vt:lpstr>
      <vt:lpstr>Zaključak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234</cp:revision>
  <dcterms:created xsi:type="dcterms:W3CDTF">2015-12-08T14:22:51Z</dcterms:created>
  <dcterms:modified xsi:type="dcterms:W3CDTF">2020-10-02T14:36:58Z</dcterms:modified>
</cp:coreProperties>
</file>