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292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760B1-F686-4EE3-B124-62650B408085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928A-8055-4347-A55B-ECDCD0FF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4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Najlaksi</a:t>
            </a:r>
            <a:r>
              <a:rPr lang="en-US" dirty="0"/>
              <a:t> </a:t>
            </a:r>
            <a:r>
              <a:rPr lang="en-US" dirty="0" err="1"/>
              <a:t>nacin</a:t>
            </a:r>
            <a:r>
              <a:rPr lang="en-US" dirty="0"/>
              <a:t> da se </a:t>
            </a:r>
            <a:r>
              <a:rPr lang="en-US" dirty="0" err="1"/>
              <a:t>napravi</a:t>
            </a:r>
            <a:r>
              <a:rPr lang="en-US" dirty="0"/>
              <a:t> client proxy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ponavljanje</a:t>
            </a:r>
            <a:r>
              <a:rPr lang="en-US" dirty="0"/>
              <a:t> </a:t>
            </a:r>
            <a:r>
              <a:rPr lang="en-US" dirty="0" err="1"/>
              <a:t>koda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928A-8055-4347-A55B-ECDCD0FFC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928A-8055-4347-A55B-ECDCD0FFC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go.mod je </a:t>
            </a:r>
            <a:r>
              <a:rPr lang="en-US" dirty="0" err="1"/>
              <a:t>ekvivalent</a:t>
            </a:r>
            <a:r>
              <a:rPr lang="en-US" dirty="0"/>
              <a:t> </a:t>
            </a:r>
            <a:r>
              <a:rPr lang="en-US" dirty="0" err="1"/>
              <a:t>package.json</a:t>
            </a:r>
            <a:r>
              <a:rPr lang="en-US" dirty="0"/>
              <a:t> u </a:t>
            </a:r>
            <a:r>
              <a:rPr lang="en-US" dirty="0" err="1"/>
              <a:t>nestjs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928A-8055-4347-A55B-ECDCD0FFC8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4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Init() </a:t>
            </a:r>
            <a:r>
              <a:rPr lang="en-US" dirty="0" err="1"/>
              <a:t>i</a:t>
            </a:r>
            <a:r>
              <a:rPr lang="en-US" dirty="0"/>
              <a:t> main() </a:t>
            </a:r>
            <a:r>
              <a:rPr lang="en-US" dirty="0" err="1"/>
              <a:t>su</a:t>
            </a:r>
            <a:r>
              <a:rPr lang="en-US" dirty="0"/>
              <a:t> keywords za </a:t>
            </a:r>
            <a:r>
              <a:rPr lang="en-US" dirty="0" err="1"/>
              <a:t>funckije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928A-8055-4347-A55B-ECDCD0FFC8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8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EC09-F355-3037-FE33-42D734058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AE618-5B81-7B2C-76CE-9C9BE18B4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0EB53-5645-A4B5-9D9B-18A96992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3AE2-3139-4DBF-9F38-D52A9C1DC3EF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AC4A-06A0-9D99-B0CB-CEA3BB09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4E10-266D-5B19-8CA7-F76895F8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ABB-70A3-4484-A358-FC43F78B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A6B9-DE3E-8241-CB24-8C71D9DD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39B2E-1665-CF3E-20DF-4597B45C7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8F78-76C0-3776-0CB7-6E262D72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3AE2-3139-4DBF-9F38-D52A9C1DC3EF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5AC4A-F7C6-0F94-F766-21570447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E6126-6D4D-74C4-F757-DD00DB8E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ABB-70A3-4484-A358-FC43F78B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7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BA65E-5D52-0DCC-B427-4F02BC034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196B0-7678-C344-EBBB-690B5B94D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58A8-9864-01FA-2B86-7E874210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3AE2-3139-4DBF-9F38-D52A9C1DC3EF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AE06-7432-E052-2E4C-CC492972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C3C20-0BAE-56D3-3840-D0E1EFE6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ABB-70A3-4484-A358-FC43F78B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D52A-5921-11C8-0602-525E9EB8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A29F-8A28-3676-5654-775BC2E5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EB37-D808-4084-69CE-6B4F7D3E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3AE2-3139-4DBF-9F38-D52A9C1DC3EF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0767-1175-E231-1EC6-CC69052D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DB95-F337-F673-C566-84FD64F4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ABB-70A3-4484-A358-FC43F78B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0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D1BF-5520-3DAD-354F-39CA550A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4F324-74AB-05BD-D744-93489046A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56139-81CD-1A30-08B7-9EDD5F63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3AE2-3139-4DBF-9F38-D52A9C1DC3EF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94556-99FF-3EDA-D819-FD8ED049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686B-F9D8-1198-CA95-D1FB739F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ABB-70A3-4484-A358-FC43F78B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D4CA-ECAC-686D-0270-002C91C9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7191-E2A8-2EF3-7449-A99F2F2F8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D9832-6C5B-7A52-EFD4-C6ADF77E9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AB2F1-6E47-6FD6-ED92-A266E702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3AE2-3139-4DBF-9F38-D52A9C1DC3EF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FC067-DB07-E90E-93BD-77E60497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C02CE-DF63-2BD7-651D-099910C8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ABB-70A3-4484-A358-FC43F78B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CB40-F098-1425-E03E-6C5B903A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1C2BF-4FFF-0FF2-B230-C4823E8A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CA4EB-24F0-9D15-5551-56B5C76A8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B01B9-1223-88CF-6BE1-F93244B81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10F48-17F1-7CBC-98B8-A9A8AE40A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BB41D-2D3A-806F-E065-264073CA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3AE2-3139-4DBF-9F38-D52A9C1DC3EF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63B6F-39DA-26A0-01BA-6A771AE3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55BE2-0DAE-F325-A75F-17D6257E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ABB-70A3-4484-A358-FC43F78B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6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6DA5-787C-0D60-09DC-7028066C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7BAF4-4F1D-462F-079D-6FC49E67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3AE2-3139-4DBF-9F38-D52A9C1DC3EF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081E-2BE9-A73A-31E8-90507CD1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0512D-DE50-2D9A-E9FE-558876E1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ABB-70A3-4484-A358-FC43F78B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0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00524-75B9-539D-9C14-DF7587C6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3AE2-3139-4DBF-9F38-D52A9C1DC3EF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36DE9-19B8-A2D6-B4AA-AB80AEE3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3DA14-F1AA-5FC1-9E3D-7C2D383F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ABB-70A3-4484-A358-FC43F78B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4880-3B59-EC2D-977D-51CDCB75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23BD-89FA-9573-721C-B2EC784B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492AD-63E4-2469-92F7-4D91F1A13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96250-8C4F-0352-9570-F268C722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3AE2-3139-4DBF-9F38-D52A9C1DC3EF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DAE55-6B1B-83F1-9ACE-F46EA7D7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67F9E-F58F-35EB-579B-5A0D365C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ABB-70A3-4484-A358-FC43F78B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4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AE93-2CC3-B76A-6557-BAAE67B5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583EC-B08D-D1A5-9AD9-375958C9B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4375F-C7F2-66B4-6EE2-D9F8B9C0D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926CF-BB79-C8FC-7E5F-34FDE915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3AE2-3139-4DBF-9F38-D52A9C1DC3EF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870C8-2A38-CBB7-0AF2-4F0897DB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353C9-6F74-6D0A-BF4F-637FE6E0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8ABB-70A3-4484-A358-FC43F78B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7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0855C-0920-FE6F-BC62-F653DF91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0AA56-8A22-51D5-5124-345D8125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8D54-1F39-0D47-8F0B-F5F9BFFB7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43AE2-3139-4DBF-9F38-D52A9C1DC3EF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23E6-3195-5EEF-619A-0F2BA69C0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8460-D6CD-6DFC-8B1C-A35F93900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B8ABB-70A3-4484-A358-FC43F78B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databeats/household-power-consump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databeats/household-power-consump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5BB6-FEAE-02BB-1D09-F84F14E02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BE68B-6AAE-F299-955E-C6F5FFE7D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CD4E9-68CA-2A0B-36F0-336D9C0D1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B619C8-3771-8596-C913-804F75AF5180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BF8E-6FCA-4FD9-6EC2-56CA453FDBDA}"/>
              </a:ext>
            </a:extLst>
          </p:cNvPr>
          <p:cNvSpPr txBox="1"/>
          <p:nvPr/>
        </p:nvSpPr>
        <p:spPr>
          <a:xfrm>
            <a:off x="0" y="96105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stvari i servisa – Projekat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F7031-58B3-6C07-4A75-409D869300E0}"/>
              </a:ext>
            </a:extLst>
          </p:cNvPr>
          <p:cNvSpPr txBox="1"/>
          <p:nvPr/>
        </p:nvSpPr>
        <p:spPr>
          <a:xfrm>
            <a:off x="8957388" y="4217686"/>
            <a:ext cx="3234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tudent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Aleksandar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Stojkovi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ć, 18432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2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5F20-13A6-6D7D-8222-6FC77E23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9DC4-E33D-891E-06C6-C5D3D4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65E42-184B-5913-DB1B-F064D6D00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A19CF1-2963-4359-EB42-1C5A66309293}"/>
              </a:ext>
            </a:extLst>
          </p:cNvPr>
          <p:cNvSpPr/>
          <p:nvPr/>
        </p:nvSpPr>
        <p:spPr>
          <a:xfrm>
            <a:off x="-47952" y="266331"/>
            <a:ext cx="12192000" cy="659166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F2731-75E8-1796-6A03-BF0EAE7E10E9}"/>
              </a:ext>
            </a:extLst>
          </p:cNvPr>
          <p:cNvSpPr txBox="1"/>
          <p:nvPr/>
        </p:nvSpPr>
        <p:spPr>
          <a:xfrm>
            <a:off x="317240" y="128394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063B8-BFDF-D37D-3282-C57B3EE73BC4}"/>
              </a:ext>
            </a:extLst>
          </p:cNvPr>
          <p:cNvSpPr txBox="1"/>
          <p:nvPr/>
        </p:nvSpPr>
        <p:spPr>
          <a:xfrm>
            <a:off x="317241" y="1445124"/>
            <a:ext cx="1187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sensor.controller.ts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D7773D-C949-6564-2C45-34E6BC363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897" y="495687"/>
            <a:ext cx="5543550" cy="3295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259C6A-9401-1167-2DA6-5E82128BD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95" y="3919731"/>
            <a:ext cx="5915025" cy="2809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415FB0-2E4A-A963-D1AB-5D209120D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820" y="5071322"/>
            <a:ext cx="4258269" cy="91452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D4B3B9-9332-1A76-8A13-4397A889CACB}"/>
              </a:ext>
            </a:extLst>
          </p:cNvPr>
          <p:cNvCxnSpPr>
            <a:cxnSpLocks/>
          </p:cNvCxnSpPr>
          <p:nvPr/>
        </p:nvCxnSpPr>
        <p:spPr>
          <a:xfrm>
            <a:off x="1296140" y="3178206"/>
            <a:ext cx="202196" cy="741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1FEE71F-5B5E-3059-5E5D-2FE533ED7A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725799"/>
            <a:ext cx="3181794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00239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EB36-BE5D-EE97-9674-60D5BB9D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8667-BC7E-65D8-F1D6-3CB29A3C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263FF-262E-36C7-CA75-13DEACF9B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28BF6F-7CC5-A61F-00B4-956C8586459D}"/>
              </a:ext>
            </a:extLst>
          </p:cNvPr>
          <p:cNvSpPr/>
          <p:nvPr/>
        </p:nvSpPr>
        <p:spPr>
          <a:xfrm>
            <a:off x="0" y="130628"/>
            <a:ext cx="12192000" cy="672737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959A6-C3D6-E94D-CAA3-53CF5A1A015A}"/>
              </a:ext>
            </a:extLst>
          </p:cNvPr>
          <p:cNvSpPr txBox="1"/>
          <p:nvPr/>
        </p:nvSpPr>
        <p:spPr>
          <a:xfrm>
            <a:off x="317240" y="100727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0C2FE-71C5-F66A-58BD-29134ADA5E9B}"/>
              </a:ext>
            </a:extLst>
          </p:cNvPr>
          <p:cNvSpPr txBox="1"/>
          <p:nvPr/>
        </p:nvSpPr>
        <p:spPr>
          <a:xfrm>
            <a:off x="1" y="624970"/>
            <a:ext cx="1187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sensor.service.ts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850FC-5EB5-815F-68C4-8B6E900C4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" y="1083022"/>
            <a:ext cx="1197459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BB232-E530-E043-B27D-03155A8CA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3" y="2473866"/>
            <a:ext cx="7440063" cy="54871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B21B81-3C8C-FB20-9F03-D55682BC7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025" y="2698523"/>
            <a:ext cx="4448796" cy="466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E0368D-A9C4-341C-A78F-3A7468751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0095" y="3327897"/>
            <a:ext cx="4621905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2195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7CD4-F591-9BF3-2CA5-526CCFAE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1DC4-2B81-2A3D-B548-806B2A68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DF570-050C-5267-CB19-E4E18AA07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745639-33BD-A2BD-CC0C-FD338559102D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DE0E6-43D7-EB7A-46CE-3CCFF0286E8E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– Dotnet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8B9167-7469-D0C5-4412-79E6A6368C73}"/>
              </a:ext>
            </a:extLst>
          </p:cNvPr>
          <p:cNvSpPr txBox="1"/>
          <p:nvPr/>
        </p:nvSpPr>
        <p:spPr>
          <a:xfrm>
            <a:off x="317241" y="1445124"/>
            <a:ext cx="11874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95E2A1-B336-E180-FD9C-8A48727B3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39" y="1238672"/>
            <a:ext cx="6344535" cy="3343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31ED1C-9F94-50C5-1FA9-7083D2C3A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50" y="4744903"/>
            <a:ext cx="11507806" cy="1991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914815-A3B1-265D-F1C3-C9F0ABB0961E}"/>
              </a:ext>
            </a:extLst>
          </p:cNvPr>
          <p:cNvSpPr txBox="1"/>
          <p:nvPr/>
        </p:nvSpPr>
        <p:spPr>
          <a:xfrm>
            <a:off x="-99526" y="4803588"/>
            <a:ext cx="11874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17723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69AF-F477-70AB-3D0B-1BAC3CDC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4D3E2-E334-4738-E229-70307C15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7C4F1-1DA9-DD48-84FE-3F257200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164800-F8A9-5DEC-9CB2-71337497AE3F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C29A3-854D-21B6-667D-32306F6CAF06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– Dotnet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MQTTService.cs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F76F09-201C-D8BD-FB47-69E737A0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310" y="1263356"/>
            <a:ext cx="7011378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7F2E96-0B31-445C-CE23-4715711FD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097" y="3552462"/>
            <a:ext cx="969780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3309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857F-AA6B-982B-8C52-0107C19B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BC03-4E86-E54E-605A-F3A16BD63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0EE86-DB1C-DFB7-3671-5C12496FD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AE4528-0370-AEE0-6622-63A10C5CF415}"/>
              </a:ext>
            </a:extLst>
          </p:cNvPr>
          <p:cNvSpPr/>
          <p:nvPr/>
        </p:nvSpPr>
        <p:spPr>
          <a:xfrm>
            <a:off x="0" y="454128"/>
            <a:ext cx="12192000" cy="58646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5F6FE-294E-611E-62D4-6C6D42FB2E04}"/>
              </a:ext>
            </a:extLst>
          </p:cNvPr>
          <p:cNvSpPr txBox="1"/>
          <p:nvPr/>
        </p:nvSpPr>
        <p:spPr>
          <a:xfrm>
            <a:off x="317240" y="454128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– Dotnet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MQTTService.cs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F42B8-EC68-8D1F-9580-EBC5065E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22" y="2932797"/>
            <a:ext cx="6230219" cy="27340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664D9C-FAE1-FFC3-4104-48701A549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136" y="1554587"/>
            <a:ext cx="690658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70435"/>
      </p:ext>
    </p:extLst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1339-4B66-3974-0BF7-82DB12D7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3A19-5111-C819-55CA-2E52A3B9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8435D-C96B-F79E-A096-581FC4F15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B206A6-01C7-2F9E-9EF6-1DA7C838EAB5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92CD4-51AB-2C0C-D528-AE4004F2E8B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– Dotnet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MQTTService.cs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10CEF3-F785-E7FE-C8A4-6460D31DB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4973217"/>
            <a:ext cx="7191375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6565C0-232F-3E66-3040-BF8AD80A5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483" y="1256458"/>
            <a:ext cx="7878274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3389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DD92-2A11-9585-B390-2BA0405D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355A-FBDA-444C-1611-75F9D0DE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8F89F-E4FC-2A42-32D4-8B936F12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0E27CF-98A5-3AC2-16E8-547EF960F62F}"/>
              </a:ext>
            </a:extLst>
          </p:cNvPr>
          <p:cNvSpPr/>
          <p:nvPr/>
        </p:nvSpPr>
        <p:spPr>
          <a:xfrm>
            <a:off x="0" y="454128"/>
            <a:ext cx="12192000" cy="58646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1A665-B7E7-67A9-CDBC-B7532312B1BE}"/>
              </a:ext>
            </a:extLst>
          </p:cNvPr>
          <p:cNvSpPr txBox="1"/>
          <p:nvPr/>
        </p:nvSpPr>
        <p:spPr>
          <a:xfrm>
            <a:off x="317240" y="454128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– Dotnet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AnalyticsService.cs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45EF01-2EBF-31F5-F191-9C5A75F27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57" y="1554587"/>
            <a:ext cx="813548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63884"/>
      </p:ext>
    </p:extLst>
  </p:cSld>
  <p:clrMapOvr>
    <a:masterClrMapping/>
  </p:clrMapOvr>
  <p:transition spd="slow"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14AF-2A87-F69E-17B7-9A5F8831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B315-38FB-EB08-CD04-0ECB9D74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4B617-3034-D3C9-C5CD-170F7200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1478CC-EF41-5FBA-6475-E30E83B1CF89}"/>
              </a:ext>
            </a:extLst>
          </p:cNvPr>
          <p:cNvSpPr/>
          <p:nvPr/>
        </p:nvSpPr>
        <p:spPr>
          <a:xfrm>
            <a:off x="0" y="454128"/>
            <a:ext cx="12192000" cy="58646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A6A73-71DB-1849-50A8-C50654A08AED}"/>
              </a:ext>
            </a:extLst>
          </p:cNvPr>
          <p:cNvSpPr txBox="1"/>
          <p:nvPr/>
        </p:nvSpPr>
        <p:spPr>
          <a:xfrm>
            <a:off x="317240" y="454128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– Dotnet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AnalyticsService.cs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6C0DC-E2B5-2940-31C6-724F5EF5A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58" y="1227939"/>
            <a:ext cx="7230484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2088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1B43-F52D-7B1D-C30C-0159AE92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7E08-A4B3-5602-5D17-06C5766B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FB8F6-E65E-7589-F231-3B56C85BF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385217-9AF0-65D4-1364-AA77522D3051}"/>
              </a:ext>
            </a:extLst>
          </p:cNvPr>
          <p:cNvSpPr/>
          <p:nvPr/>
        </p:nvSpPr>
        <p:spPr>
          <a:xfrm>
            <a:off x="0" y="454128"/>
            <a:ext cx="12192000" cy="58646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32A51-83A0-227D-6CA2-69E578B35A7A}"/>
              </a:ext>
            </a:extLst>
          </p:cNvPr>
          <p:cNvSpPr txBox="1"/>
          <p:nvPr/>
        </p:nvSpPr>
        <p:spPr>
          <a:xfrm>
            <a:off x="317240" y="454128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– Dotnet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AnalyticsService.cs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C384C9-E817-8C65-E157-267D2C97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1235396"/>
            <a:ext cx="8210550" cy="3133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96A555-9010-1897-6250-7CBF36831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967" y="4441845"/>
            <a:ext cx="8526065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3266"/>
      </p:ext>
    </p:extLst>
  </p:cSld>
  <p:clrMapOvr>
    <a:masterClrMapping/>
  </p:clrMapOvr>
  <p:transition spd="slow">
    <p:push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87FA-D550-79C0-AE8B-3B2B809B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9296-5F5D-B335-19BF-D40A643F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6019A-398B-DBB9-5CC6-714A90BF5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A0B0F1-1B6A-2BD6-853E-8C037AFB7D6C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017ED-111D-C949-4BC9-3181DC775E62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Inicijalizacija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909E7-9E5D-2BCD-5AEE-FC1A46391A9E}"/>
              </a:ext>
            </a:extLst>
          </p:cNvPr>
          <p:cNvSpPr txBox="1"/>
          <p:nvPr/>
        </p:nvSpPr>
        <p:spPr>
          <a:xfrm>
            <a:off x="317240" y="1455648"/>
            <a:ext cx="1187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BE2104-A82A-DCF4-6B61-E304CF6D4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35" y="1433794"/>
            <a:ext cx="3118136" cy="525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15D981-4A29-A352-4791-51258D09B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813" y="1197541"/>
            <a:ext cx="5915851" cy="1438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C3A649-C1C5-6506-1098-7D0B583A1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251" y="2759010"/>
            <a:ext cx="8576581" cy="4038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CCB8C8-5D4E-631A-0E4B-D4B3EB23C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168" y="3971062"/>
            <a:ext cx="4536309" cy="5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32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887D-EBF9-8175-FB6B-5D17F484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0" y="79310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Sadržaj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5C638-9CE9-4460-5BA0-2F783F5C6557}"/>
              </a:ext>
            </a:extLst>
          </p:cNvPr>
          <p:cNvSpPr txBox="1"/>
          <p:nvPr/>
        </p:nvSpPr>
        <p:spPr>
          <a:xfrm>
            <a:off x="255096" y="1492915"/>
            <a:ext cx="11874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Arhitektura</a:t>
            </a:r>
            <a:endParaRPr lang="sr-Latn-R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sr-Latn-R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endParaRPr lang="sr-Latn-R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endParaRPr lang="sr-Latn-R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– Dotnet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endParaRPr lang="sr-Latn-R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EventInfo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endParaRPr lang="sr-Latn-R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AsyncAPI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Dockerizacija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Testiranje</a:t>
            </a:r>
            <a:endParaRPr lang="sr-Latn-R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47506"/>
      </p:ext>
    </p:extLst>
  </p:cSld>
  <p:clrMapOvr>
    <a:masterClrMapping/>
  </p:clrMapOvr>
  <p:transition spd="slow">
    <p:push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DC27-90A2-A2C8-B4B4-F7FC6C15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271A0-DDB6-4996-3E6F-07DA3D055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37340-3924-BB36-ECB1-265A87165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DCD933-B026-44EC-AF29-5F44F2DAE9F5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0BE98-764B-E9F8-CBF8-DFC7153914C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Config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56F4B-ED5C-190F-A2F5-4C9A7D0C6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389" y="1434991"/>
            <a:ext cx="3287859" cy="64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05A9F6-683A-C770-BF45-A3716AAE1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12" y="163463"/>
            <a:ext cx="5039428" cy="6735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95A0B8-827E-8769-0CF6-8E25B8033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389" y="3531021"/>
            <a:ext cx="3696339" cy="18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03234"/>
      </p:ext>
    </p:extLst>
  </p:cSld>
  <p:clrMapOvr>
    <a:masterClrMapping/>
  </p:clrMapOvr>
  <p:transition spd="slow">
    <p:push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9CB5-8454-9F2B-57FA-188DC23F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D37B-250E-6B80-DEE4-C04A5977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D921C-5F3A-F9E2-C836-EEB2B800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1804D7-72EB-1EB5-F191-0D587BF8F49F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42687-992C-2A8A-7C6D-98D661B219CE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Models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C9358-DD5C-51FB-EC55-6F3D90D16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116" y="2185814"/>
            <a:ext cx="5553850" cy="2486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44290-7D6D-B11E-9A80-92729B2F6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4" y="1913622"/>
            <a:ext cx="6325483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0793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9E81-5667-2995-F333-D1450F16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AE8A-091A-3FF7-72BE-8F48ED02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BC878-EBD4-1E83-CDE6-FD582D4BC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3E4A2E-81C5-2DE3-DABC-F3C042E07F45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EBB1F-23EC-A8BD-4688-EBE8A3224867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98970C-9719-5CBF-6E80-F634FF77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40" y="1250185"/>
            <a:ext cx="5420481" cy="2829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7FAF7-6CE2-52AE-6345-8B8D3F81A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910" y="1359738"/>
            <a:ext cx="4305901" cy="26102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6E18E-314C-08EE-04B9-ADFC60897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729" y="681037"/>
            <a:ext cx="4118132" cy="447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597777-0086-874D-158F-7B1307F1C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40" y="4410854"/>
            <a:ext cx="5106113" cy="20767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22AF08-A693-11E6-092E-0C5C2D94A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7777" y="4730612"/>
            <a:ext cx="6439799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94419"/>
      </p:ext>
    </p:extLst>
  </p:cSld>
  <p:clrMapOvr>
    <a:masterClrMapping/>
  </p:clrMapOvr>
  <p:transition spd="slow">
    <p:push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15EB-1AEA-6DFD-87F3-5A71D5B9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4DEA-B25B-E808-FA2F-D6913DC8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0F539-46DE-224C-F4B5-AAF736603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67FC10-D5A6-4BDE-9C36-BF34E8A4661D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273B5-EE1B-D886-DFAD-48B7D33093D3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600A5C-F417-7F74-BF91-7DE5F23AF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943" y="1180889"/>
            <a:ext cx="4572638" cy="847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9F541B-5796-7652-2980-F6FD2F49B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304" y="2058369"/>
            <a:ext cx="8211696" cy="1524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331C94-C19C-D604-6618-72AEDE5F2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3943" y="3668584"/>
            <a:ext cx="6268325" cy="15051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A1C699-7341-C9A9-BD43-F95D6D8F3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4089" y="5216413"/>
            <a:ext cx="680179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7549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70FF-ECF1-E74D-C5B6-4F313B08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FD41-0E50-07D3-BF78-B5F629A9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BD24F-1DFD-3521-50B0-3471DB259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F05ED9-DBE8-6A97-57A8-9BAAD122669D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908DE-C892-BF1A-FC08-32AF74E1E3F3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Event Service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C4D5FF-6E38-4AF1-E8DC-F18040E15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40" y="1122577"/>
            <a:ext cx="5144218" cy="2981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88BFC9-CF36-4D7E-F3CD-5C92007DC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490" y="1114901"/>
            <a:ext cx="5163271" cy="3229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75FDFD-03E4-BC16-EFB5-7C609AD1E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33" y="4353839"/>
            <a:ext cx="3639058" cy="1924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B0473C-D407-71A9-28FF-D2DDBFF37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6373" y="4344327"/>
            <a:ext cx="662079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9217"/>
      </p:ext>
    </p:extLst>
  </p:cSld>
  <p:clrMapOvr>
    <a:masterClrMapping/>
  </p:clrMapOvr>
  <p:transition spd="slow">
    <p:push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2510-C979-30C3-F277-48C7AF38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CA53-D09E-BBB2-6338-5B40397D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F0C4A-41EA-C44C-8427-5F678EAF6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CAE6CB-DADE-953C-762F-2B87CDB50EBB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5AF62-396D-6542-C071-48E98122C9F4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Event Service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35E13-2741-A12C-6D56-2130C60D3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73" y="1690688"/>
            <a:ext cx="7544853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4186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FBF4-A8B3-99D2-C486-7E56A584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1B6A-797A-4BEA-18A6-6C47158F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DBAD2-9EBA-456C-8599-3BA661F6A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C051C9-6BC7-C84F-9B3B-A0EB27DAA83C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9A3BD-1380-0A0F-0EBF-5797EA73E01A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Event Controller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84D80A-A4E5-7796-6848-2BF5C9CA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86" y="1282610"/>
            <a:ext cx="5620534" cy="1838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9C4E9E-28BC-A15E-0F9D-484438BFD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121" y="1197070"/>
            <a:ext cx="5477639" cy="23339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4477A6-6915-5252-884C-C64051441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74" y="3654347"/>
            <a:ext cx="5544324" cy="2305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51E866-A43B-974F-1E53-2364661F9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5953" y="4421315"/>
            <a:ext cx="6173061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8067"/>
      </p:ext>
    </p:extLst>
  </p:cSld>
  <p:clrMapOvr>
    <a:masterClrMapping/>
  </p:clrMapOvr>
  <p:transition spd="slow">
    <p:push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DC3C-B7D0-E1CA-90D0-AA43AF86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E52B-ADF8-94E9-3730-84937C3E0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CCFAB-60C0-796A-60A5-7831B3BE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757EAB-A255-2C74-B27A-A25CF5FF14F5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FC321-2700-2C3C-55B6-5AAB6FD77D33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Event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main.go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BC248-8B5A-6EF4-FE08-6E7E9F2E8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6" y="1509713"/>
            <a:ext cx="3521148" cy="550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A0C6C1-1229-69F6-893D-E7B451FE8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86" y="2629418"/>
            <a:ext cx="3531114" cy="746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13D8ED-7DE6-EB01-4173-8B14DE849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86" y="2081500"/>
            <a:ext cx="4874185" cy="4354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4FCD0D-4738-1383-FC14-8937003B3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359738"/>
            <a:ext cx="4725059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356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99C0-D24C-2EE4-8493-8ADC4129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8924-D334-D33B-1235-7754A3D31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0099E-2CCD-71AB-BAD5-92B114B16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3ABB6C-7A15-DB15-510A-539AD9F10D22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CF5E2-3D52-1B1D-B31F-FD8C343F4E40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EventInfo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Event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main.go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7FFDA9-4DEA-CDCA-E001-332ED0413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12" y="1895261"/>
            <a:ext cx="5249008" cy="3067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9FFAFE-F96C-2F4A-F970-5DA3D8EAC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232" y="2381903"/>
            <a:ext cx="643027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47623"/>
      </p:ext>
    </p:extLst>
  </p:cSld>
  <p:clrMapOvr>
    <a:masterClrMapping/>
  </p:clrMapOvr>
  <p:transition spd="slow">
    <p:push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6745-8718-4B3F-4C56-F4ECAFB0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782F-D951-EB14-D880-AEECB505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CA59F-B385-A629-188D-882367FAD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33BF3A-2595-DED6-7C0A-BE3044DC8E0D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5DDDC-0A36-E27C-362E-9D2A2766EDD2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AsyncAPI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465BFD-5555-0749-BA34-8A11C6F47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889" y="1424316"/>
            <a:ext cx="3509824" cy="549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CF5C0-9C40-6D9A-6E37-8A5137B06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87" y="2212399"/>
            <a:ext cx="7365640" cy="7475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F3FA3A-47A8-75AB-150D-2D913838C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911" y="3342394"/>
            <a:ext cx="7530592" cy="3621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D5CD03-99C7-3014-2468-0B75B523E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702" y="4086988"/>
            <a:ext cx="2367314" cy="21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150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AA4D-1BA9-A23E-B913-4BF76E89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2DD01-7B2A-D6EC-7697-D7A522FFD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F07EDC-7891-A0DA-22A8-5A995E8D5B63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6517C-7152-E44D-D5A5-45DF6C0C5CED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Arhitektura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460992-C0F4-1301-5960-885F9DACB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175" y="1419540"/>
            <a:ext cx="9031650" cy="5073335"/>
          </a:xfrm>
        </p:spPr>
      </p:pic>
    </p:spTree>
    <p:extLst>
      <p:ext uri="{BB962C8B-B14F-4D97-AF65-F5344CB8AC3E}">
        <p14:creationId xmlns:p14="http://schemas.microsoft.com/office/powerpoint/2010/main" val="251034652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B943-2E48-5D90-B736-B34854FC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1E31-D260-8FD3-5AE1-3F5373C4F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DFFC-9943-EEF8-071E-8A390DA3B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0B56FF-E4C7-4631-4052-D9EE55F7083C}"/>
              </a:ext>
            </a:extLst>
          </p:cNvPr>
          <p:cNvSpPr/>
          <p:nvPr/>
        </p:nvSpPr>
        <p:spPr>
          <a:xfrm>
            <a:off x="0" y="253255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CA10C-BA51-4F8A-590E-40944A118C70}"/>
              </a:ext>
            </a:extLst>
          </p:cNvPr>
          <p:cNvSpPr txBox="1"/>
          <p:nvPr/>
        </p:nvSpPr>
        <p:spPr>
          <a:xfrm>
            <a:off x="317240" y="223354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AsyncAPI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8852CA-C40D-25A3-0EF0-B3E968F0D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406" y="869685"/>
            <a:ext cx="7630590" cy="5944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389FE3-CE2D-0809-4ACA-344BC280C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184" y="1060989"/>
            <a:ext cx="4782217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38936"/>
      </p:ext>
    </p:extLst>
  </p:cSld>
  <p:clrMapOvr>
    <a:masterClrMapping/>
  </p:clrMapOvr>
  <p:transition spd="slow">
    <p:push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BB5F-F677-7815-305B-3EA81DF1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6F00-6D16-E04F-B0A0-27DD29433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65069-780F-F048-6ADC-882D2E45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AC36D2-AB0C-E268-AF27-8E605A647880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5758E-B0A1-816F-4216-821E1150169E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AsyncAPI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333869-E035-6917-AAB8-D36BCB17A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167"/>
            <a:ext cx="12192000" cy="59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7129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5C23-70E1-EDDE-BBB3-CE3986A2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EC6A-7E7B-ADF3-98C6-F93D2391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90766-9685-9BFE-808D-3144D228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6B6BFA-3F5D-6F09-4940-CCB9660C55AC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4F3F9-44E0-3872-0538-55164B9A260A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Dokerizacija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3729A-E3BE-167E-025A-78893DCDB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1" y="1637036"/>
            <a:ext cx="10949793" cy="378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24072"/>
      </p:ext>
    </p:extLst>
  </p:cSld>
  <p:clrMapOvr>
    <a:masterClrMapping/>
  </p:clrMapOvr>
  <p:transition spd="slow">
    <p:push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5C23-70E1-EDDE-BBB3-CE3986A2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EC6A-7E7B-ADF3-98C6-F93D2391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90766-9685-9BFE-808D-3144D228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6B6BFA-3F5D-6F09-4940-CCB9660C55AC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4F3F9-44E0-3872-0538-55164B9A260A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Dokerizacija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5F1BE1-08F7-5DA1-7ABF-515A04D06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991" y="551802"/>
            <a:ext cx="5270678" cy="630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9761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5C23-70E1-EDDE-BBB3-CE3986A2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EC6A-7E7B-ADF3-98C6-F93D2391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90766-9685-9BFE-808D-3144D228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6B6BFA-3F5D-6F09-4940-CCB9660C55AC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4F3F9-44E0-3872-0538-55164B9A260A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Dokerizacija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CA1DDC-1DE0-07BB-4E42-ED721F43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529" y="1660137"/>
            <a:ext cx="5498942" cy="35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28004"/>
      </p:ext>
    </p:extLst>
  </p:cSld>
  <p:clrMapOvr>
    <a:masterClrMapping/>
  </p:clrMapOvr>
  <p:transition spd="slow">
    <p:push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9F5A-A8C1-2AB9-024C-CDFFDAED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28699-3EDC-BC28-C7A9-8FDBF596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43DC1-6597-3353-E776-D96101752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2ECA9A-E2BA-66A5-BBA9-A9BBFEE2E610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F81A-C64B-0A63-3DC0-C6069AE61042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Dokreizacija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82E9A-845B-14EA-1DFB-A6DD3C53F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40" y="273016"/>
            <a:ext cx="4239217" cy="6516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A7BD16-B0E1-F145-47B0-66E8A6567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635" y="727903"/>
            <a:ext cx="4296375" cy="5449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88E51-074C-9CCF-000C-DC6F142DD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784" y="1956938"/>
            <a:ext cx="2686425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1268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C146-6CA5-0463-A87C-369C602A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C459-C6BA-DAC6-07B8-827D6D4F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D752B-5B96-11B2-6D1C-0A8452B95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E2664B-ABE4-FDEF-B93F-9DC6F31FA761}"/>
              </a:ext>
            </a:extLst>
          </p:cNvPr>
          <p:cNvSpPr/>
          <p:nvPr/>
        </p:nvSpPr>
        <p:spPr>
          <a:xfrm>
            <a:off x="0" y="569167"/>
            <a:ext cx="12192000" cy="59237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04B8C-1D9E-8B71-54D9-83FB79748CBB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Testiranje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CFB18-3063-E97A-2B65-538DB37C4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077" y="0"/>
            <a:ext cx="9820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65883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887D-EBF9-8175-FB6B-5D17F484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Household power consumption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5C638-9CE9-4460-5BA0-2F783F5C6557}"/>
              </a:ext>
            </a:extLst>
          </p:cNvPr>
          <p:cNvSpPr txBox="1"/>
          <p:nvPr/>
        </p:nvSpPr>
        <p:spPr>
          <a:xfrm>
            <a:off x="317241" y="1445124"/>
            <a:ext cx="11874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Merenja potrošnje struje u okviru jednog domaćinstva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Sadrži 260 640 merenja u periodu od januara 2007. godine do juna 2007. godine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 između dva merenja je 1 minut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je spoj podatka dobijenih na osnovu merenja 3 senzora u različitim oblastima kuće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9C20E-5534-C851-30A2-51D799AAB157}"/>
              </a:ext>
            </a:extLst>
          </p:cNvPr>
          <p:cNvSpPr txBox="1"/>
          <p:nvPr/>
        </p:nvSpPr>
        <p:spPr>
          <a:xfrm>
            <a:off x="317241" y="3001272"/>
            <a:ext cx="5150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Podaci u dataset-u: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Datum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Vreme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Ukupna aktivna snaga (kW)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Ukupna reaktivna snaga (kW)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Voltaža (V)</a:t>
            </a:r>
          </a:p>
          <a:p>
            <a:pPr marL="914400" lvl="1" indent="-457200">
              <a:buFont typeface="+mj-lt"/>
              <a:buAutoNum type="arabicPeriod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FB1AE-92FE-0F73-F65A-E95BC7C56A6D}"/>
              </a:ext>
            </a:extLst>
          </p:cNvPr>
          <p:cNvSpPr txBox="1"/>
          <p:nvPr/>
        </p:nvSpPr>
        <p:spPr>
          <a:xfrm>
            <a:off x="5467740" y="3020109"/>
            <a:ext cx="54584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Ukupna jačina struje (A)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Potrošena energija za oblast 1 (Wh)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Potrošena energija za oblast 2 (Wh)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Potrošena energija za oblast 3 (Wh)</a:t>
            </a:r>
          </a:p>
          <a:p>
            <a:pPr marL="914400" lvl="1" indent="-457200">
              <a:buFont typeface="+mj-lt"/>
              <a:buAutoNum type="arabicPeriod" startAt="6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6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CB4A81-6585-53FD-1C41-F0CE5DA68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853" y="5412876"/>
            <a:ext cx="9526329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25335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887D-EBF9-8175-FB6B-5D17F484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Household power consumption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5C638-9CE9-4460-5BA0-2F783F5C6557}"/>
              </a:ext>
            </a:extLst>
          </p:cNvPr>
          <p:cNvSpPr txBox="1"/>
          <p:nvPr/>
        </p:nvSpPr>
        <p:spPr>
          <a:xfrm>
            <a:off x="317241" y="1445124"/>
            <a:ext cx="118747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Oblast 1 obuhvata kuhinju: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Mašina za pranje sudova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Rerna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Mikrotalasna peć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Oblast 2 obuhvata sobu za veš: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Veš mašina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Mašina za sušenje veša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Frižider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Sijalica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Oblast 3: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Bojler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652188-1D60-1A97-921D-850EA5E22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441" y="5092122"/>
            <a:ext cx="907859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433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EC5-5D11-4602-498B-C645373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FF04-1A81-EDB1-E87C-9A006CA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1DFE8-F8A7-684B-6ED9-90F4CF0470B4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97FBE-307E-1F73-0124-D2D3F15E707F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Baza – InfluxDB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5C638-9CE9-4460-5BA0-2F783F5C6557}"/>
              </a:ext>
            </a:extLst>
          </p:cNvPr>
          <p:cNvSpPr txBox="1"/>
          <p:nvPr/>
        </p:nvSpPr>
        <p:spPr>
          <a:xfrm>
            <a:off x="317241" y="1445124"/>
            <a:ext cx="11874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time series database developed 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InfluxData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 CLI omogućava interakciju i upravljanje InfluxDB instancom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Upis podataka iz dataset-a preko influx cli-a: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 je bucket name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 je putanja do file-a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 dataset ne sadrži header potrebno je dodati ga pomoću --header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14B3F4-91A0-9815-D09E-204ED95F4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0" y="-135010"/>
            <a:ext cx="5379454" cy="199488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29F59A-036A-32FE-075C-147315E1E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75354"/>
            <a:ext cx="1025985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03774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0F88-DAC5-DBA0-03E5-0250CD8B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E20-8371-9034-8A1C-E3F3EDEE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B9F0D-F7FA-0C4E-93F5-F4CB34D8E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D6D4DB-1555-C6B7-F504-65C21FCFCD75}"/>
              </a:ext>
            </a:extLst>
          </p:cNvPr>
          <p:cNvSpPr/>
          <p:nvPr/>
        </p:nvSpPr>
        <p:spPr>
          <a:xfrm>
            <a:off x="0" y="0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5E163-D21F-363F-EF38-8C92E9C1628C}"/>
              </a:ext>
            </a:extLst>
          </p:cNvPr>
          <p:cNvSpPr txBox="1"/>
          <p:nvPr/>
        </p:nvSpPr>
        <p:spPr>
          <a:xfrm>
            <a:off x="317240" y="-29901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Baza – InfluxDB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D9E62651-74AE-D3A9-F889-A299D0E3A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0" y="-704177"/>
            <a:ext cx="5379454" cy="1994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1D6AEE-98B4-B6E6-1B99-C160A07B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331"/>
            <a:ext cx="12192000" cy="62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485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1FF2-B59E-F3E3-1CE5-766DFA24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962E-2258-01A7-1109-980B059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9399E-7305-AD48-7B62-05A8234D6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6F2200-8950-309D-FD24-53D3CF50BC55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CF970-B58E-6FC4-A207-7B2956169036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71577-C776-F4A6-BF5E-567EF58DAFCE}"/>
              </a:ext>
            </a:extLst>
          </p:cNvPr>
          <p:cNvSpPr txBox="1"/>
          <p:nvPr/>
        </p:nvSpPr>
        <p:spPr>
          <a:xfrm>
            <a:off x="317241" y="1445124"/>
            <a:ext cx="11874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B1A702-C302-7A10-AF49-8E7517C06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51" y="1392367"/>
            <a:ext cx="3096057" cy="514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D19AC3-9431-8988-98B3-D18A3E31A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142" y="1381113"/>
            <a:ext cx="2514951" cy="514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033CF4-7FDB-1309-361A-31F86CFB2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521" y="2166316"/>
            <a:ext cx="7220958" cy="3600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C60665-CE48-2893-D831-D7695F3C6C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8334" y="1335209"/>
            <a:ext cx="268642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04419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3032-E298-27B8-4D2F-2FEAD038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24043-870F-EBDD-37B1-ABB8E9DA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D897B-EBA1-203A-9EB2-80F21210F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9F60A-B7C8-81ED-FDB4-F54A1C35A01E}"/>
              </a:ext>
            </a:extLst>
          </p:cNvPr>
          <p:cNvSpPr/>
          <p:nvPr/>
        </p:nvSpPr>
        <p:spPr>
          <a:xfrm>
            <a:off x="0" y="569167"/>
            <a:ext cx="12192000" cy="57196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88BA5-27AC-E509-C16D-932A1C01B78E}"/>
              </a:ext>
            </a:extLst>
          </p:cNvPr>
          <p:cNvSpPr txBox="1"/>
          <p:nvPr/>
        </p:nvSpPr>
        <p:spPr>
          <a:xfrm>
            <a:off x="317240" y="539266"/>
            <a:ext cx="118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DF3681-5276-96FA-3DB1-D62F29331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387" y="1445124"/>
            <a:ext cx="5991225" cy="4772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80B285-F13D-7365-A9CA-4ECEEE9DFF68}"/>
              </a:ext>
            </a:extLst>
          </p:cNvPr>
          <p:cNvSpPr txBox="1"/>
          <p:nvPr/>
        </p:nvSpPr>
        <p:spPr>
          <a:xfrm>
            <a:off x="317241" y="1445124"/>
            <a:ext cx="1187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sensor.module.ts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415098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441</Words>
  <Application>Microsoft Office PowerPoint</Application>
  <PresentationFormat>Widescreen</PresentationFormat>
  <Paragraphs>109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Aleksandar Stojkovic</dc:creator>
  <cp:lastModifiedBy>Aleksandar Stojkovic</cp:lastModifiedBy>
  <cp:revision>4</cp:revision>
  <dcterms:created xsi:type="dcterms:W3CDTF">2024-05-26T13:26:24Z</dcterms:created>
  <dcterms:modified xsi:type="dcterms:W3CDTF">2024-05-26T19:12:47Z</dcterms:modified>
</cp:coreProperties>
</file>