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0E2AA-5362-4B22-BD50-DCFC298495BB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7F00-61C9-42BA-A10C-5BBF5F3CE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Grpc stream method se koristi samo kada i klijent i server stream-uju.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7F00-61C9-42BA-A10C-5BBF5F3CE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A4EB-A9D0-CB76-28D0-54A540099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6F117-DA53-4E47-E970-467C355CE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4BEF-2295-CF00-0513-0016AF4E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FB14-9F26-CE7D-D3AF-4E10415E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05A7-1040-4BE1-1947-268B5EDD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272F-6394-AA7F-988F-541E2E93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9A7EE-605D-62EF-4BC2-BC0D0F9E2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B790-AB66-1360-DAE9-F75EF6AA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D5D8-282C-82B9-A04F-3F1DE7CF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58E7-C90D-6E7B-E56F-20EAFCF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18CE4-5351-44F1-CE47-5EE44FF25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5C7D5-7C4A-A7A8-59FC-F64E8F743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0EBF-8C7D-B542-8C87-3EAA463F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A0E9-B7F5-F9A4-EA42-2FB5E224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6D18-9E07-8FAF-8F22-E46018ED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3DFC-AA88-F983-517F-45511449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CDF8-49BC-A2D9-6127-53AC1433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7387-5F2E-05A4-D98C-23444F3C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654D-DB34-5F2A-798E-93F7EB5D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2C7F-79D6-7870-E9BE-79C37CCE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2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E137-E256-4B8A-29C8-ECE51B4B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60E7-3314-2588-D6CA-9AB45682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1E8E-EB3C-0982-7ADE-EE16A148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12525-4C7F-B58E-B2EE-94D4569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851E-E2BE-8963-E7C1-7D683A27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F523-7491-8E30-0700-6789454E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733B-F96F-D8FA-BB3C-3775B676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49850-36F1-371D-1746-D5A92563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EE7-012F-981F-17D0-A20D83B2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A986-AEA4-1F4C-C268-1203564D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2B405-B637-93D6-0F46-3FB3486B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AC38-26C9-B867-CE57-E77A9C73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9580-CE72-213F-B3ED-E75A1099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AA411-A7BB-A1CC-6199-CF175E23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C1E1E-A86A-7036-E299-55A0B6323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FB5B0-FE85-0718-2A00-93037200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B0DAD-F8B3-3402-0374-70F5BB1F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AA661-A4B0-6D49-184E-BB62FC67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203C9-41E9-5620-7D0A-10BCED80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D7D2-480E-F725-E460-76271A3A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FEC0A-EB32-2921-CF49-F4986FC1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E85CF-A9BD-28D3-9D8E-F8B14334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EEC4D-85D3-08E6-9A05-46C8A009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7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54DBE-A309-57FF-5592-49C2233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FB3CD-6C4A-1CCA-39DD-67D47FA5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8E6D7-90C0-B3D7-4F4D-FBFC2C40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FEE5-6166-988A-9778-B7C35CC6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BACC-1C97-358D-90CE-9BC12C34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A588A-8723-2EA2-BB87-A05163580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8C984-7BD3-3AB5-C39D-C6C5CD8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8042-87E7-042A-5451-F08596B7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A721-2EC3-0DC4-DAF5-CB88143A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40CB-102F-BCF6-0801-E264BA49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6FF68-828A-C508-92B3-1B49ADA46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28E8-910B-EF8A-1B26-CB4CBD268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3F959-0818-D68D-CDD0-164E2C32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64C5-8359-4207-7A12-FDF26CE1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31715-E16C-E8CC-B9A7-865749CB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7D634-4330-0A84-F9CE-60E74308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068DC-9B7C-81CF-8039-FFD78430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5DED-FAD4-3BA5-2BB3-A2A865BF3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4CC1-B6EC-4787-9057-C7384C189197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A6E7-9613-20BB-C5DD-1F323D66E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4EAB-725A-BC3D-DE1D-53307A9B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2AFE-83F5-47D9-8B9B-6229B8E0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databeats/household-power-consump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databeats/household-power-consump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0231-62D5-E018-DE05-0F0F91E51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D3F4B-3CDA-338B-5B61-822F6E659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C54D7-F66A-B9F6-60A3-DE1B183D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654364-C97F-35A4-B985-C9B698D9D003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A7677-0AD2-9528-3B68-5495B2B2C821}"/>
              </a:ext>
            </a:extLst>
          </p:cNvPr>
          <p:cNvSpPr txBox="1"/>
          <p:nvPr/>
        </p:nvSpPr>
        <p:spPr>
          <a:xfrm>
            <a:off x="0" y="96105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stvari i servisa – Projekat 1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C5640-86E4-28B4-60A6-F03A34D23308}"/>
              </a:ext>
            </a:extLst>
          </p:cNvPr>
          <p:cNvSpPr txBox="1"/>
          <p:nvPr/>
        </p:nvSpPr>
        <p:spPr>
          <a:xfrm>
            <a:off x="8957388" y="4217686"/>
            <a:ext cx="323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tudent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Stojkovi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ć, 18432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1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Nestjs 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8C531-F806-8EA0-8528-6DEA64E3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122" y="1251074"/>
            <a:ext cx="7636436" cy="56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2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Nestjs 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13F25E-E177-6B31-F38F-8440B1804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94" y="1445124"/>
            <a:ext cx="8525069" cy="53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2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Nestjs 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F711E-DBDC-B4E2-2C00-7D9DF08D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79" y="1359557"/>
            <a:ext cx="10005526" cy="49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3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Dotnet 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web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Csproj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3DB33C-4AB0-D93C-0123-17B70BC3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83" y="1164379"/>
            <a:ext cx="9154803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7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Dotnet 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web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0EED62-5158-A9F0-D5EC-F561E0D8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09" y="1215498"/>
            <a:ext cx="7337460" cy="57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Dotnet 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web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4DBAD-00A3-CFDF-1C14-B4EC5D5E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047" y="1159136"/>
            <a:ext cx="7573432" cy="2305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7CD40C-2AD6-A713-26B1-AA5B615E3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047" y="4751639"/>
            <a:ext cx="7668695" cy="2076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9A6443-3671-EF5B-A862-B4455CCCD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047" y="3504530"/>
            <a:ext cx="627785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7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1B826D-877F-C945-B27A-F18EDD40B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10" y="2211928"/>
            <a:ext cx="6983979" cy="44930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Dotnet 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web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AddMeasurements?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5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Dokerizacija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855AC5-7B31-A67C-54EA-95E526E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612" y="1215498"/>
            <a:ext cx="7725853" cy="323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E3102-50C5-C9D7-7E58-D04280DD4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13" y="4769584"/>
            <a:ext cx="10725774" cy="12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0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Dokerizacija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Nestjs: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1A765-B1D4-6AE6-DDB7-EA0F7B85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46" y="1503905"/>
            <a:ext cx="5001708" cy="3077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B7711-1008-856D-D617-96A607035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66" y="4968295"/>
            <a:ext cx="11757468" cy="10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0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Dokerizacija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Dotnet: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D9256-7402-0A25-BB13-B150E75A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01" y="1445124"/>
            <a:ext cx="7176066" cy="3203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1D3E40-5D19-9913-CD11-9349D259F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47562"/>
            <a:ext cx="10449384" cy="5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0" y="79310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C638-9CE9-4460-5BA0-2F783F5C6557}"/>
              </a:ext>
            </a:extLst>
          </p:cNvPr>
          <p:cNvSpPr txBox="1"/>
          <p:nvPr/>
        </p:nvSpPr>
        <p:spPr>
          <a:xfrm>
            <a:off x="317240" y="2029022"/>
            <a:ext cx="118747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 - InfluxDB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Nestjs servis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Dotnet servis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web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Dockerizacija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4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Dokerizacija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158620" y="1449330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0DAE0-F00C-6CD1-B3F0-7CB05BAB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252" y="1446936"/>
            <a:ext cx="9184748" cy="54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Dokerizacija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158620" y="1449330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5B86-65C1-28FF-EB1C-2CED3986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66" y="1333935"/>
            <a:ext cx="592537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28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158620" y="1449330"/>
            <a:ext cx="11874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5A365-6036-DF0F-F50E-187CB744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55" y="1449330"/>
            <a:ext cx="6992326" cy="134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7E37-AE30-0DE7-715E-94EBD112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55" y="2898680"/>
            <a:ext cx="4721837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1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158620" y="1449330"/>
            <a:ext cx="1187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24E393-CD9B-F1B8-9C2C-A9DDDF23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58" y="1308965"/>
            <a:ext cx="10223241" cy="55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Household power consumption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C638-9CE9-4460-5BA0-2F783F5C6557}"/>
              </a:ext>
            </a:extLst>
          </p:cNvPr>
          <p:cNvSpPr txBox="1"/>
          <p:nvPr/>
        </p:nvSpPr>
        <p:spPr>
          <a:xfrm>
            <a:off x="317241" y="1445124"/>
            <a:ext cx="11874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Merenja potrošnje struje u okviru jednog domaćinstva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Sadrži 260 640 merenja u periodu od januara 2007. godine do juna 2007. godine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između dva merenja je 1 minut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je spoj podatka dobijenih na osnovu merenja 3 senzora u različitim oblastima kuće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9C20E-5534-C851-30A2-51D799AAB157}"/>
              </a:ext>
            </a:extLst>
          </p:cNvPr>
          <p:cNvSpPr txBox="1"/>
          <p:nvPr/>
        </p:nvSpPr>
        <p:spPr>
          <a:xfrm>
            <a:off x="317241" y="3001272"/>
            <a:ext cx="5150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u dataset-u: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Datum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Vreme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Ukupna aktivna snaga (kW)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Ukupna reaktivna snaga (kW)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Voltaža (V)</a:t>
            </a:r>
          </a:p>
          <a:p>
            <a:pPr marL="914400" lvl="1" indent="-457200">
              <a:buFont typeface="+mj-lt"/>
              <a:buAutoNum type="arabicPeriod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FB1AE-92FE-0F73-F65A-E95BC7C56A6D}"/>
              </a:ext>
            </a:extLst>
          </p:cNvPr>
          <p:cNvSpPr txBox="1"/>
          <p:nvPr/>
        </p:nvSpPr>
        <p:spPr>
          <a:xfrm>
            <a:off x="5467740" y="3020109"/>
            <a:ext cx="5458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Ukupna jačina struje (A)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Potrošena energija za oblast 1 (Wh)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Potrošena energija za oblast 2 (Wh)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Potrošena energija za oblast 3 (Wh)</a:t>
            </a:r>
          </a:p>
          <a:p>
            <a:pPr marL="914400" lvl="1" indent="-457200">
              <a:buFont typeface="+mj-lt"/>
              <a:buAutoNum type="arabicPeriod" startAt="6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6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CB4A81-6585-53FD-1C41-F0CE5DA68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53" y="5412876"/>
            <a:ext cx="952632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Household power consumption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C638-9CE9-4460-5BA0-2F783F5C6557}"/>
              </a:ext>
            </a:extLst>
          </p:cNvPr>
          <p:cNvSpPr txBox="1"/>
          <p:nvPr/>
        </p:nvSpPr>
        <p:spPr>
          <a:xfrm>
            <a:off x="317241" y="1445124"/>
            <a:ext cx="118747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Oblast 1 obuhvata kuhinju: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Mašina za pranje sudova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Mikrotalasna peć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Oblast 2 obuhvata sobu za veš: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Veš mašina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Mašina za sušenje veša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Frižider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Sijalica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Oblast 3: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Bojler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52188-1D60-1A97-921D-850EA5E22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441" y="5092122"/>
            <a:ext cx="907859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4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 – InfluxDB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C638-9CE9-4460-5BA0-2F783F5C6557}"/>
              </a:ext>
            </a:extLst>
          </p:cNvPr>
          <p:cNvSpPr txBox="1"/>
          <p:nvPr/>
        </p:nvSpPr>
        <p:spPr>
          <a:xfrm>
            <a:off x="317241" y="1445124"/>
            <a:ext cx="11874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time series database developed bz the InfluxData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 CLI omogućava interakciju i upravljanje InfluxDB instancom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Upis podataka iz dataset-a preko influx cli-a: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 je bucket name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 je putanja do file-a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dataset ne sadrži header potrebno je dodati ga pomoću --header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14B3F4-91A0-9815-D09E-204ED95F4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0" y="-135010"/>
            <a:ext cx="5379454" cy="19948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29F59A-036A-32FE-075C-147315E1E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5354"/>
            <a:ext cx="1025985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0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0F88-DAC5-DBA0-03E5-0250CD8B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E20-8371-9034-8A1C-E3F3EDEE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B9F0D-F7FA-0C4E-93F5-F4CB34D8E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D6D4DB-1555-C6B7-F504-65C21FCFCD75}"/>
              </a:ext>
            </a:extLst>
          </p:cNvPr>
          <p:cNvSpPr/>
          <p:nvPr/>
        </p:nvSpPr>
        <p:spPr>
          <a:xfrm>
            <a:off x="0" y="0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5E163-D21F-363F-EF38-8C92E9C1628C}"/>
              </a:ext>
            </a:extLst>
          </p:cNvPr>
          <p:cNvSpPr txBox="1"/>
          <p:nvPr/>
        </p:nvSpPr>
        <p:spPr>
          <a:xfrm>
            <a:off x="317240" y="-29901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 – InfluxDB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D9E62651-74AE-D3A9-F889-A299D0E3A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0" y="-704177"/>
            <a:ext cx="5379454" cy="1994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1D6AEE-98B4-B6E6-1B99-C160A07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331"/>
            <a:ext cx="12192000" cy="62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4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Protofile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365B02-298F-C21A-04E1-7A2CF3BA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67336"/>
            <a:ext cx="6904653" cy="56909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8BF856-1B21-740E-6C53-5786E49D8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406" y="0"/>
            <a:ext cx="2828808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6322B-50AB-7AEE-EE39-1799EE718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214" y="0"/>
            <a:ext cx="263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7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Nestjs 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aplikacije: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0BFA5-4B02-84D0-054B-CD0ABD21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41" y="1461613"/>
            <a:ext cx="4182059" cy="428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F8F6C1-4E58-9627-5614-DD4DFA13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9855"/>
            <a:ext cx="7201905" cy="3572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46A11A-5EE8-F836-039E-8281FA20B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050" y="2259855"/>
            <a:ext cx="3810532" cy="1486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1C1B82-1B6C-8F2E-0F87-37920017BD1A}"/>
              </a:ext>
            </a:extLst>
          </p:cNvPr>
          <p:cNvSpPr txBox="1"/>
          <p:nvPr/>
        </p:nvSpPr>
        <p:spPr>
          <a:xfrm>
            <a:off x="3740020" y="578250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main.ts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EB096-98BD-0B74-22B0-C432A2A1527B}"/>
              </a:ext>
            </a:extLst>
          </p:cNvPr>
          <p:cNvSpPr txBox="1"/>
          <p:nvPr/>
        </p:nvSpPr>
        <p:spPr>
          <a:xfrm>
            <a:off x="9515489" y="3750867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nest-cli.json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5077E3-522C-5924-84F1-DBAF298E6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50218"/>
            <a:ext cx="12192000" cy="3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Nestjs 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217C-9E2A-3E33-26A3-7C0BCB325152}"/>
              </a:ext>
            </a:extLst>
          </p:cNvPr>
          <p:cNvSpPr txBox="1"/>
          <p:nvPr/>
        </p:nvSpPr>
        <p:spPr>
          <a:xfrm>
            <a:off x="317241" y="1445124"/>
            <a:ext cx="118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9D6F36-6738-A8E5-04E4-2DC0C6C1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355" y="1569132"/>
            <a:ext cx="9716645" cy="33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1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362</Words>
  <Application>Microsoft Office PowerPoint</Application>
  <PresentationFormat>Widescreen</PresentationFormat>
  <Paragraphs>102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Stojkovic</dc:creator>
  <cp:lastModifiedBy>Aleksandar Stojkovic</cp:lastModifiedBy>
  <cp:revision>4</cp:revision>
  <dcterms:created xsi:type="dcterms:W3CDTF">2024-04-21T18:55:27Z</dcterms:created>
  <dcterms:modified xsi:type="dcterms:W3CDTF">2024-04-21T21:32:43Z</dcterms:modified>
</cp:coreProperties>
</file>