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Specifies such things as what variable names look like, the delimiter characters for comments, and how one program statement is separated from the next.</a:t>
            </a:r>
            <a:endParaRPr/>
          </a:p>
        </p:txBody>
      </p:sp>
      <p:sp>
        <p:nvSpPr>
          <p:cNvPr id="234" name="Google Shape;234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" name="Google Shape;301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title"/>
          </p:nvPr>
        </p:nvSpPr>
        <p:spPr>
          <a:xfrm>
            <a:off x="831850" y="2610550"/>
            <a:ext cx="105156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Programming </a:t>
            </a:r>
            <a:endParaRPr b="1"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Principles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F3F3F3"/>
                </a:solidFill>
              </a:rPr>
              <a:t>with</a:t>
            </a:r>
            <a:r>
              <a:rPr lang="en-US">
                <a:solidFill>
                  <a:srgbClr val="F3F3F3"/>
                </a:solidFill>
              </a:rPr>
              <a:t> </a:t>
            </a:r>
            <a:r>
              <a:rPr b="1" lang="en-US">
                <a:solidFill>
                  <a:srgbClr val="F3F3F3"/>
                </a:solidFill>
              </a:rPr>
              <a:t>JavaScript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Bit of History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Netscape and Microsoft were competing for a market share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led to many inconsistencies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development was a pain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other browsers script simply fails for no apparent reason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Bit of History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Need to standardize implementations of the language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ECMAScript</a:t>
            </a:r>
            <a:r>
              <a:rPr b="1" i="0" lang="en-US" sz="48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48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was born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Bit of History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ECMA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uropean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omputer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anufacturers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ssociation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created the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standard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called ECMA-262, that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describes the core parts of the JavaScript programming language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without the browser and web page-specific features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 pieces of JavaScript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ECMAScript — the core language</a:t>
            </a:r>
            <a:endParaRPr b="1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variables, functions, loops...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independent of the browser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language can be used in many other environments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 pieces of JavaScript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Document Object Model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DOM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provides ways to work with HTML and XML documents.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World Wide Web Consortium (W3C) standardized as a language-independent 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longer tied to JavaScript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way to manipulate structured documents.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 pieces of JavaScript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Browser Object Model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BOM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 of objects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related to the browser environment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was not part of any standard until HTML5 started standardizing some of the common objects that exist across browsers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JavaScript today is used to: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rich and powerful web applications (the kind of applications that run inside the web browser)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 server-side code using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b="0" i="1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Make mobile applications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 command-line tools and scripts that automate tasks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 extensions and plugins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cross operating system desktop applications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ECMAScript 5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Revision 5 of ECMAScript is the one you can take for granted to be implemented in all browsers and environments today 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aka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ECMAScript 5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ES5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Was officially accepted in December 2009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>
            <a:off x="0" y="0"/>
            <a:ext cx="121901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69186" l="0" r="68120" t="0"/>
          <a:stretch/>
        </p:blipFill>
        <p:spPr>
          <a:xfrm>
            <a:off x="0" y="0"/>
            <a:ext cx="1552225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>
            <p:ph type="title"/>
          </p:nvPr>
        </p:nvSpPr>
        <p:spPr>
          <a:xfrm>
            <a:off x="0" y="2746650"/>
            <a:ext cx="121632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Lexical Structure</a:t>
            </a:r>
            <a:endParaRPr b="1"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0" y="4099275"/>
            <a:ext cx="12163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Lexical structure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set of elementary rules that specifies how you write programs in that language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Lowest-level syntax of a language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"/>
              <a:buChar char="●"/>
            </a:pPr>
            <a:r>
              <a:rPr b="1" i="0" lang="en-US" sz="30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JavaScript. History. Lexical Structure</a:t>
            </a:r>
            <a:endParaRPr b="1" i="0" sz="30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Types, Values and Variables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Numbers and Strings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Character Set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 programs are written using the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Unicode character set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superset of ASCII and Latin-1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supports virtually every written language currently used on the planet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Case Sensitivity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JavaScript is a case-sensitive language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30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keyword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must be typed “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”, not “While”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online, Online, OnLine,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ONLINE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are four distinct variable names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HTML is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case-sensitive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Whitespace, Line Breaks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1918000" y="1763950"/>
            <a:ext cx="9327300" cy="4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 ignores spaces that appear between tokens in programs.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the most part, JavaScript also ignores line breaks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spaces and newlines freely in programs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Format and indent your programs in a consistent way that makes the code easy to read and understand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Identifiers and Reserved Words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identifier is simply a name that we add in code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Identifiers are used to name variables and functions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They provide labels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Identifiers and Reserved Words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JavaScript identifier must begin with a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letter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an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underscore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(_), or a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dollar sign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($)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Digits are not allowed as the first character so that JavaScript can easily distinguish identifiers from numbers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common to use only ASCII letters and digits in identifiers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Identifiers and Reserved Words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 reserves a number of identifiers as the keywords of the language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cannot use these words as identifiers in your programs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2175" y="3240900"/>
            <a:ext cx="8451150" cy="1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Identifiers and Reserved Words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cannot use these words as identifiers in your programs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0500" y="3250400"/>
            <a:ext cx="8559501" cy="7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0500" y="4488650"/>
            <a:ext cx="8559499" cy="617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Optional Semicolons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Like many programming languages, JavaScript uses the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 semicolon (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separate statements from each other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myName = “JS”; console.log(myName)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console.log(“First statement”)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console.log(“Second statement”)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can omit the semicolon between two statements if those statements are written in separate lines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Optional Semicolons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Many JavaScript programmers use semicolons to explicitly mark the ends of statements, even they are not required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It’s recommended to use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semicolons to finish statements in JS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>
            <a:off x="0" y="0"/>
            <a:ext cx="121901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69186" l="0" r="68120" t="0"/>
          <a:stretch/>
        </p:blipFill>
        <p:spPr>
          <a:xfrm>
            <a:off x="0" y="0"/>
            <a:ext cx="1552225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type="title"/>
          </p:nvPr>
        </p:nvSpPr>
        <p:spPr>
          <a:xfrm>
            <a:off x="0" y="2746650"/>
            <a:ext cx="121632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0" y="3870675"/>
            <a:ext cx="12163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FFFF"/>
                </a:solidFill>
              </a:rPr>
              <a:t>Introduction and History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Web Development Today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0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0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presentation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0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behavior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the glue that makes everything work together so that we can build rich web applications.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Web Development Today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 can be used for more than just the Web.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JavaScript programs run inside a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host environment.</a:t>
            </a:r>
            <a:endParaRPr b="1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 browser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the most common environment, but it's not the only one.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Safe to say that </a:t>
            </a:r>
            <a:r>
              <a:rPr b="1" i="0" lang="en-U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b="0" i="0" lang="en-U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everywhere</a:t>
            </a:r>
            <a:endParaRPr b="0" i="0" sz="4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Bit of History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Webmasters wanted to create richer websites (for example form validation)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 options came up: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applets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LiveScript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1995 and later, Netscape 2.0 browser included </a:t>
            </a:r>
            <a:r>
              <a:rPr b="1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LiveScript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under the name of </a:t>
            </a:r>
            <a:r>
              <a:rPr b="1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i="1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Bit of History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ability to use short code snippets embedded in HTML documents and alter static elements of a web page was embraced by the webmaster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Bit of History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Microsoft shipped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Internet Explorer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(IE) 3.0 with JScript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reverse engineered version of JavaScript plus some IE-specific features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