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Starting with the bootcamp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Hoping to catch the wave and achieve much more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title"/>
          </p:nvPr>
        </p:nvSpPr>
        <p:spPr>
          <a:xfrm>
            <a:off x="831850" y="2610550"/>
            <a:ext cx="105156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Programming </a:t>
            </a:r>
            <a:endParaRPr b="1"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Principles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F3F3F3"/>
                </a:solidFill>
              </a:rPr>
              <a:t>with</a:t>
            </a:r>
            <a:r>
              <a:rPr lang="en-US">
                <a:solidFill>
                  <a:srgbClr val="F3F3F3"/>
                </a:solidFill>
              </a:rPr>
              <a:t> </a:t>
            </a:r>
            <a:r>
              <a:rPr b="1" lang="en-US">
                <a:solidFill>
                  <a:srgbClr val="F3F3F3"/>
                </a:solidFill>
              </a:rPr>
              <a:t>JavaScript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Operators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Operators denote basic actions we would like to perform. We call operands values (or variables) they work with. 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Operators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operator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addition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input values are 3 and 4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called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operands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value is 7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whole thing is called an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expression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Operators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+"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Addition 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Subtraction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 Multiplication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 Division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Modulo, the remainder of division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 Increment a value by 1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 Decrement a value by 1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Assignment operator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+= -= *= /= %= Compound operators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JavaScript types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value that you use is of a certain type.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Primitive types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 types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Primitive data types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floating point numbers and integers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any number of characters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- 2 values either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Undefined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without value assignment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no value, empty value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value that doesn't belong to one of the five primitive types listed here is an 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object</a:t>
            </a:r>
            <a:endParaRPr b="1" i="0" sz="24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Finding out the value type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010506" y="18570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find out the type of a variable or a value, you use the special 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3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operator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a string that represents the data type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return values of using typeof are one of the following: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"boolean"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"undefined"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"object"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"function"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5085709" y="3411021"/>
            <a:ext cx="230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JavaScript. History. Lexical Structure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"/>
              <a:buChar char="●"/>
            </a:pPr>
            <a:r>
              <a:rPr b="1" i="0" lang="en-US" sz="30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Types, Values and Variables</a:t>
            </a:r>
            <a:endParaRPr b="1" i="0" sz="30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Numbers and strings</a:t>
            </a:r>
            <a:endParaRPr b="0" i="0" sz="3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>
            <a:off x="0" y="0"/>
            <a:ext cx="121901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69186" l="0" r="68120" t="0"/>
          <a:stretch/>
        </p:blipFill>
        <p:spPr>
          <a:xfrm>
            <a:off x="0" y="0"/>
            <a:ext cx="1552225" cy="15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type="title"/>
          </p:nvPr>
        </p:nvSpPr>
        <p:spPr>
          <a:xfrm>
            <a:off x="0" y="2746650"/>
            <a:ext cx="121632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Types, Values and Variables</a:t>
            </a:r>
            <a:endParaRPr b="1"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0" y="3870675"/>
            <a:ext cx="12163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Values and Types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Computer programs work by manipulating values, such as the number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the text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Values that can be represented and manipulated in a programming language are known as (data)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types</a:t>
            </a:r>
            <a:endParaRPr b="1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Values and Types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of characteristics of a programming language is the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 of types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 supports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 program needs to retain a value for future use, it assigns the value to a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Variables are used to store data 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They are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placeholders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concrete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writing programs, it's convenient to use variables instead of the actual data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instead of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3.14159265358979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Variable defines a symbolic name for a value and allows the value to be referred to by name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stored in a variable can be changed after it was initially assigned, hence the name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variable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2062115" y="3358300"/>
            <a:ext cx="5314200" cy="29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declare a variable, you will use the 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statement like the following piece of code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thisIsAVariable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_and_this_too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mix12three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1918009" y="0"/>
            <a:ext cx="9106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endParaRPr b="1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010506" y="1704600"/>
            <a:ext cx="89547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a variable requires two steps: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Declaring the variable</a:t>
            </a:r>
            <a:endParaRPr b="0" i="0" sz="3000" u="none" cap="none" strike="noStrike">
              <a:solidFill>
                <a:srgbClr val="000000"/>
              </a:solidFill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Initializing variable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i.e. giving it a value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can use any combination of letters, numbers, the underscore character, and the dollar sign as a variable name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can't start a variable name with a number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89107" cy="148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