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ig8rbGGvwQ+Rtq9REFKQr0eqt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01_values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2" name="Google Shape;16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7" name="Google Shape;18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3" name="Google Shape;20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1" name="Google Shape;21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9" name="Google Shape;21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6" name="Google Shape;23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4" name="Google Shape;24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61" name="Google Shape;26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69" name="Google Shape;26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7" name="Google Shape;27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Starting with the bootcamp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Hoping to catch the wave and achieve much more 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5" name="Google Shape;29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03" name="Google Shape;30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http://eloquentjavascript.net/01_values.html</a:t>
            </a: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9" name="Google Shape;12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6" name="Google Shape;1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4" name="Google Shape;15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1890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831850" y="2610550"/>
            <a:ext cx="10515600" cy="1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Programming </a:t>
            </a:r>
            <a:endParaRPr sz="6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Principles</a:t>
            </a:r>
            <a:endParaRPr sz="6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F3F3F3"/>
                </a:solidFill>
              </a:rPr>
              <a:t>with</a:t>
            </a:r>
            <a:r>
              <a:rPr lang="en-US">
                <a:solidFill>
                  <a:srgbClr val="F3F3F3"/>
                </a:solidFill>
              </a:rPr>
              <a:t> </a:t>
            </a:r>
            <a:r>
              <a:rPr lang="en-US" b="1">
                <a:solidFill>
                  <a:srgbClr val="F3F3F3"/>
                </a:solidFill>
              </a:rPr>
              <a:t>JavaScript</a:t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NaN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turns out that despite its name, "</a:t>
            </a:r>
            <a:r>
              <a:rPr lang="en-US" sz="3000" b="0" i="0" u="none" strike="noStrike" cap="none" dirty="0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Not a Number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special value that is also a </a:t>
            </a:r>
            <a:r>
              <a:rPr lang="en-US" sz="300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endParaRPr sz="3000" b="0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get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when you try to perform an operation that assumes numbers, but the operation fails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 10 *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a;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NaN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-US" sz="3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contagious, so if you have even one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-US" sz="3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your arithmetic operation, the whole result goes down the drain</a:t>
            </a:r>
            <a:endParaRPr sz="3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1 + 2 + NaN;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r="68120" b="69186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2010500" y="1704600"/>
            <a:ext cx="93519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3000" b="1" i="0" u="none" strike="noStrike" cap="none" dirty="0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sequence of characters used to represent text</a:t>
            </a:r>
            <a:endParaRPr sz="3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value placed between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or double quotes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considered a string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means that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number, but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I’don’t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know”)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Nothing in quotes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still a string (an empty string)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you use the plus sign with strings, this is a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 concatenation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operation, and it returns the two strings glued together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s1 = "web";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s2 = "site";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= s1 + s2;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s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“website”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dual purpose of the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operator is a source of errors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you intend to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concatenate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strings, it's always best to make sure that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of the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operands are strings</a:t>
            </a:r>
            <a:endParaRPr sz="3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Same applies for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 if you intend to add numbers,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sure the operands are numbers</a:t>
            </a:r>
            <a:endParaRPr sz="3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Special Strings</a:t>
            </a:r>
            <a:endParaRPr sz="4800" b="1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the escape character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you want to have quotes inside your string, you escape them so that JavaScript doesn't think they mean the end of the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= 'I don\'t know';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you want to have an actual backslash in the string, escape it with another backslash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Special Strings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End of line.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= '\n1\n2\n3\n';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Tab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= "1\t2";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followed by a character code allows you to use Unicode. 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"\u0421\u0442\u043E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3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 rotWithShape="1">
          <a:blip r:embed="rId4">
            <a:alphaModFix/>
          </a:blip>
          <a:srcRect r="68120" b="69186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Primitive data types are one of the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basic building blocks of a JavaScript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program: </a:t>
            </a:r>
            <a:r>
              <a:rPr lang="en-US" sz="3000" b="0" i="0" u="none" strike="noStrike" cap="none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typeof</a:t>
            </a:r>
            <a:endParaRPr sz="3000" b="0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Number</a:t>
            </a:r>
            <a:endParaRPr sz="3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String</a:t>
            </a:r>
            <a:endParaRPr sz="3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Boolean</a:t>
            </a:r>
            <a:endParaRPr sz="3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Undefined </a:t>
            </a:r>
            <a:endParaRPr sz="3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Null</a:t>
            </a:r>
            <a:endParaRPr sz="3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r="68120" b="69186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0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also know quite a few operators:</a:t>
            </a:r>
            <a:endParaRPr sz="3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Arithmetic operators: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+, -, *, /, %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Increment operators: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 operators: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=, +=, -=, *=, /=,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	Expected outcome – </a:t>
            </a:r>
            <a:r>
              <a:rPr lang="en-US" sz="1000" b="1" i="0" u="none" strike="noStrike" cap="none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kad</a:t>
            </a:r>
            <a:r>
              <a:rPr lang="en-US" sz="1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zadamo</a:t>
            </a:r>
            <a:r>
              <a:rPr lang="en-US" sz="1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ocekujemo</a:t>
            </a:r>
            <a:r>
              <a:rPr lang="en-US" sz="1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rezultat</a:t>
            </a:r>
            <a:endParaRPr sz="10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operators: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Logical operators: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&amp;&amp;, ||,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	  AND       OR       NOT</a:t>
            </a:r>
            <a:endParaRPr lang="en-US" sz="1200" b="0" i="0" u="none" strike="noStrike" cap="none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operators: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457200">
              <a:spcBef>
                <a:spcPts val="1000"/>
              </a:spcBef>
              <a:spcAft>
                <a:spcPts val="1000"/>
              </a:spcAft>
              <a:buSzPts val="3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==, ===, </a:t>
            </a:r>
            <a:r>
              <a:rPr lang="en-US" sz="3000" b="0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≠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0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&lt;, &gt;, &gt;=, &lt;=</a:t>
            </a:r>
            <a:endParaRPr sz="3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 rotWithShape="1">
          <a:blip r:embed="rId4">
            <a:alphaModFix/>
          </a:blip>
          <a:srcRect r="68120" b="69186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1"/>
          <p:cNvSpPr txBox="1">
            <a:spLocks noGrp="1"/>
          </p:cNvSpPr>
          <p:nvPr>
            <p:ph type="body" idx="1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Inside your JavaScript program, you can put 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Ignored by the JavaScript engine and don't have any effect on how the program works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They help when you or someone else revisits code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2010500" y="1622115"/>
            <a:ext cx="8954700" cy="48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types of comments are allowed: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line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comments start with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end at the end of the line.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Multiline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comments start with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end with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the same line or any subsequent line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that any code in between the comment start and the comment end is ignored</a:t>
            </a: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/>
        </p:nvSpPr>
        <p:spPr>
          <a:xfrm>
            <a:off x="1869100" y="1489100"/>
            <a:ext cx="8954700" cy="500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beginning of the line</a:t>
            </a: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0" i="0" u="none" strike="noStrike" cap="none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600" b="0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anywhere in the line</a:t>
            </a: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 multi-line comment in a single line */</a:t>
            </a: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comment that spans across several</a:t>
            </a: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lines</a:t>
            </a:r>
            <a:endParaRPr sz="2600" b="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/>
        </p:nvSpPr>
        <p:spPr>
          <a:xfrm>
            <a:off x="5085709" y="3411021"/>
            <a:ext cx="230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 txBox="1"/>
          <p:nvPr/>
        </p:nvSpPr>
        <p:spPr>
          <a:xfrm>
            <a:off x="1993756" y="14891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the result of executing each of these lines in the console? Why?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2199302" y="453594"/>
            <a:ext cx="7793400" cy="595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-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undefined, string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'1s'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b="0" i="0" u="none" strike="noStrike" cap="none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en-US" sz="2400" b="0" i="0" u="none" strike="noStrike" cap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"false</a:t>
            </a:r>
            <a:r>
              <a:rPr lang="en-US" sz="2400" b="0" i="0" u="none" strike="noStrike" cap="none" dirty="0" smtClean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true</a:t>
            </a:r>
            <a:endParaRPr sz="1200" b="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en-US" sz="2400" b="0" i="0" u="none" strike="noStrike" cap="none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false</a:t>
            </a:r>
            <a:endParaRPr sz="1200" b="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string (number = text)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-US" sz="2400" b="0" i="0" u="none" strike="noStrike" cap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"0</a:t>
            </a:r>
            <a:r>
              <a:rPr lang="en-US" sz="2400" b="0" i="0" u="none" strike="noStrike" cap="none" dirty="0" smtClean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-US" sz="2400" b="0" i="0" u="none" strike="noStrike" cap="none" dirty="0" smtClean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"2E+2</a:t>
            </a:r>
            <a:r>
              <a:rPr lang="en-US" sz="2400" b="0" i="0" u="none" strike="noStrike" cap="none" dirty="0" smtClean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string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3e+3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b="0" i="0" u="none" strike="noStrike" cap="none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number 3.001</a:t>
            </a: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simplest number is an integer.</a:t>
            </a:r>
            <a:endParaRPr sz="3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var n = 1; </a:t>
            </a:r>
            <a:endParaRPr sz="3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typeof n; </a:t>
            </a:r>
            <a:endParaRPr sz="3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endParaRPr sz="3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1918000" y="0"/>
            <a:ext cx="95706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Octal and Hexadecimal Numbers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 number starts with a </a:t>
            </a:r>
            <a:r>
              <a:rPr lang="en-US" sz="3000" b="0" i="0" u="none" strike="noStrike" cap="none" dirty="0">
                <a:solidFill>
                  <a:srgbClr val="0000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it's considered an octal number. 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e.g. the octal 0377 is the decimal 255</a:t>
            </a: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n3 = 0377; 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n3; 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n3;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1918000" y="0"/>
            <a:ext cx="95334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Octal and Hexadecimal Numbers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JavaScript, you put </a:t>
            </a:r>
            <a:r>
              <a:rPr lang="en-US" sz="3000" b="0" i="0" u="none" strike="noStrike" cap="none" dirty="0">
                <a:solidFill>
                  <a:srgbClr val="0000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before a hexadecimal value (also called hex for short):</a:t>
            </a: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n4 = 0x00; 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n4; 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n4;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3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Exponent Literals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1e1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(also written as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1e+1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1E1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1E+1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represents the number one with one zero after it or 10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1e1; //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1e+1;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2e+3;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2e+3;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Exponent Literals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2e+3</a:t>
            </a:r>
            <a:r>
              <a:rPr lang="en-US" sz="3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means moving the decimal point three digits to the right of the number 2. There's also</a:t>
            </a:r>
            <a:r>
              <a:rPr lang="en-US"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2e-3</a:t>
            </a:r>
            <a:r>
              <a:rPr lang="en-US" sz="3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meaning you move the decimal point three digits to the left of the number 2</a:t>
            </a:r>
            <a:endParaRPr sz="3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2e-3;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0.002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123.456E-3;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0.123456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typeof 2e-3;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7525" y="3986300"/>
            <a:ext cx="5383225" cy="24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Infinity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is a special value in JavaScript called Infinity. It represents a number too big for JavaScript to handle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1e309;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Infinity = </a:t>
            </a:r>
            <a:r>
              <a:rPr lang="en-US" sz="24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NUMBER  (</a:t>
            </a:r>
            <a:r>
              <a:rPr lang="en-US" sz="2400" b="1" i="0" u="none" strike="noStrike" cap="none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-US" sz="24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number)</a:t>
            </a:r>
            <a:endParaRPr sz="24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Dividing by zero gives you infinity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 6 / 0; 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a;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Infinity</a:t>
            </a:r>
            <a:endParaRPr sz="4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2010500" y="1704600"/>
            <a:ext cx="95172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you sum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minus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you don't get 0, but something that is called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(Not a Number)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Infinity – Infinity;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other arithmetic operation with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one of the operands gives you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endParaRPr sz="3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933</Words>
  <Application>Microsoft Office PowerPoint</Application>
  <PresentationFormat>Widescreen</PresentationFormat>
  <Paragraphs>199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Roboto</vt:lpstr>
      <vt:lpstr>Arial</vt:lpstr>
      <vt:lpstr>Calibri</vt:lpstr>
      <vt:lpstr>Courier New</vt:lpstr>
      <vt:lpstr>Office Theme</vt:lpstr>
      <vt:lpstr>Programming  Principles</vt:lpstr>
      <vt:lpstr>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Comments</vt:lpstr>
      <vt:lpstr>PowerPoint Presentation</vt:lpstr>
      <vt:lpstr>PowerPoint Presentation</vt:lpstr>
      <vt:lpstr>PowerPoint Presentation</vt:lpstr>
      <vt:lpstr>Practical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Principles</dc:title>
  <cp:lastModifiedBy>HP</cp:lastModifiedBy>
  <cp:revision>6</cp:revision>
  <dcterms:modified xsi:type="dcterms:W3CDTF">2022-10-08T10:44:59Z</dcterms:modified>
</cp:coreProperties>
</file>