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C054-8D58-4960-80C7-6BF4B00D9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EA33-8850-4D2F-A742-11347EA6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C366-DB04-4A79-8ECE-3E0BD45C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DC38-7B4B-4C02-9ABF-BA783E74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B6FE-C72F-4FFF-B68D-47E80187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E472-E0B1-4859-B1F2-5D30BD09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DD4B-E3F0-48B2-A7A1-9B8C9066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E1C6-D47F-433A-B407-B8A4DAC9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783E-544E-49EB-B121-17DC9E2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1EB-6AA2-4C8F-9EC9-259B12E3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512FC-14A7-48C2-A4F7-0698AC1D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3A5B2-511E-47DD-B4C5-DF1C29CCD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52F9-B01F-4ED4-AEB7-A67D33FC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E116-736F-44FF-AA3C-87BDC31C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2A8A-AF70-41E5-A9B8-2F51489B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8F89-ED01-478D-B933-78E65F06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3939-86C9-467D-A212-7412B9D9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924C-86B5-47E4-951B-C6520AD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0270-5368-48C3-B8FA-CB8AC0DD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5896-64A2-4AD8-A2FB-6ED8630C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B251-F917-4146-B3EF-419D38E2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4C1F-29E7-4D30-872F-5FC2EE95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8310-E93B-4DCD-BE39-6DD4E860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6EF4-D777-4B5F-878F-F1A4B2E1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B1C9-7917-430F-A1D1-F47AA5AE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4C98-AA39-413A-BEBD-E238078F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D53-210D-47D9-A0AC-80808D230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78F4E-32D1-4BBD-95D1-3F5292F5E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70BD-82FD-45A5-A482-30E0873D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3AB4-1E77-43AD-9CF3-C070F6FC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D34D3-252C-42AA-BA0E-38146A97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EC3-8633-424D-8DF4-34422A27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7E997-A68B-4B95-9985-2E44D179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7AA55-8416-41A9-83DA-273F3A8C0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47AE9-40EB-4AB5-8CB1-3A1E6B19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D2CA0-E56C-464C-A5B3-24056FA6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75DD3-480E-4EE9-A231-7C3DF1A3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B57B5-AC1C-4E93-9699-499D59AE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ED1F3-8BEB-4989-B6E2-24FE3AEA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9E4A-961C-4FEB-8A16-45E8032B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ADFB2-3C39-4F58-82EC-5CD49BF8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58E44-06CD-43BF-9A72-7BEE1BFA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24B71-BC67-48DE-B59D-9575A96B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6E83A-A2A7-44DF-B722-252077C0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CCEF6-B520-465F-8A1F-7B67F13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F26F-6D2E-4E5C-8793-C9599939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A65-0650-40A0-BB25-1973B945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4B3F-200A-407D-B767-3AEA00E1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4887-3421-40B9-85D6-2DAB9C8B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E873-643F-40A0-B2C6-481BBDF8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6026-A97A-4BC1-A24B-4CD7E88B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16C8A-2ED2-4F32-8E02-3D0B6158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E23B-9975-47CD-A559-06B51DCB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D678A-0E77-4A59-9389-E2FAF52E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57CA2-C5AC-4EBF-BFB5-F663C847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F5CD-372C-45A0-B7FA-4DC545DD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B9EB-CEE2-48CD-9080-AAEF9584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34E4-87E4-4394-95D7-F272F40D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47721-338F-49BB-82CF-9B893D68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217D-6B94-49D3-BEB4-DEDE1190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3DAF-0953-48DD-969B-506309BC5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ED1C-E57B-4654-8675-E9E35D253C23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B127-3ED9-4B67-B91F-22B2038F6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8E5F-B2EB-463B-A381-79710B2F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0D31-D74B-462D-913C-C630D52E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ECF29A5-CA2F-492B-8F34-41CD94651169}"/>
              </a:ext>
            </a:extLst>
          </p:cNvPr>
          <p:cNvGrpSpPr/>
          <p:nvPr/>
        </p:nvGrpSpPr>
        <p:grpSpPr>
          <a:xfrm>
            <a:off x="5606456" y="348568"/>
            <a:ext cx="6723566" cy="6208377"/>
            <a:chOff x="2817245" y="306405"/>
            <a:chExt cx="6723566" cy="62083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1A3E8-D3D7-4B53-BBA8-FF5FA783019B}"/>
                </a:ext>
              </a:extLst>
            </p:cNvPr>
            <p:cNvSpPr/>
            <p:nvPr/>
          </p:nvSpPr>
          <p:spPr>
            <a:xfrm>
              <a:off x="3355676" y="685800"/>
              <a:ext cx="5486400" cy="5486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FCB85E-907E-4110-B0C9-E9C22A960ABB}"/>
                </a:ext>
              </a:extLst>
            </p:cNvPr>
            <p:cNvSpPr/>
            <p:nvPr/>
          </p:nvSpPr>
          <p:spPr>
            <a:xfrm>
              <a:off x="3355676" y="685800"/>
              <a:ext cx="5486400" cy="5486400"/>
            </a:xfrm>
            <a:prstGeom prst="ellipse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7FFF63-445B-4858-8BC8-76DE9D0E0CFB}"/>
                </a:ext>
              </a:extLst>
            </p:cNvPr>
            <p:cNvCxnSpPr/>
            <p:nvPr/>
          </p:nvCxnSpPr>
          <p:spPr>
            <a:xfrm>
              <a:off x="3355676" y="1604513"/>
              <a:ext cx="54864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A2D204-8F15-4FA3-9FB2-AF939A518A3A}"/>
                </a:ext>
              </a:extLst>
            </p:cNvPr>
            <p:cNvCxnSpPr/>
            <p:nvPr/>
          </p:nvCxnSpPr>
          <p:spPr>
            <a:xfrm>
              <a:off x="3355676" y="2524663"/>
              <a:ext cx="54864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E84FA9-1688-4368-A602-4907BAEF79E5}"/>
                </a:ext>
              </a:extLst>
            </p:cNvPr>
            <p:cNvCxnSpPr/>
            <p:nvPr/>
          </p:nvCxnSpPr>
          <p:spPr>
            <a:xfrm>
              <a:off x="3352800" y="3434751"/>
              <a:ext cx="54864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914252-FBCB-4F33-8E2B-95C64A7590E8}"/>
                </a:ext>
              </a:extLst>
            </p:cNvPr>
            <p:cNvCxnSpPr/>
            <p:nvPr/>
          </p:nvCxnSpPr>
          <p:spPr>
            <a:xfrm>
              <a:off x="3352800" y="4354901"/>
              <a:ext cx="54864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90CCB6-4D5D-472E-A397-1ECCEB0723BD}"/>
                </a:ext>
              </a:extLst>
            </p:cNvPr>
            <p:cNvCxnSpPr/>
            <p:nvPr/>
          </p:nvCxnSpPr>
          <p:spPr>
            <a:xfrm>
              <a:off x="3352800" y="5283678"/>
              <a:ext cx="54864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9C91D-BA17-46BB-82A9-251701039051}"/>
                </a:ext>
              </a:extLst>
            </p:cNvPr>
            <p:cNvCxnSpPr/>
            <p:nvPr/>
          </p:nvCxnSpPr>
          <p:spPr>
            <a:xfrm>
              <a:off x="4270075" y="685800"/>
              <a:ext cx="0" cy="5486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1C161C-2AEF-4B6D-B4CE-50E283C4C41A}"/>
                </a:ext>
              </a:extLst>
            </p:cNvPr>
            <p:cNvCxnSpPr/>
            <p:nvPr/>
          </p:nvCxnSpPr>
          <p:spPr>
            <a:xfrm>
              <a:off x="5181600" y="685800"/>
              <a:ext cx="0" cy="5486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ACCB65-39A0-4564-94ED-6AC063F2A973}"/>
                </a:ext>
              </a:extLst>
            </p:cNvPr>
            <p:cNvCxnSpPr/>
            <p:nvPr/>
          </p:nvCxnSpPr>
          <p:spPr>
            <a:xfrm>
              <a:off x="6075871" y="685800"/>
              <a:ext cx="0" cy="5486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4FE58-1257-4647-8745-867BA1B235F6}"/>
                </a:ext>
              </a:extLst>
            </p:cNvPr>
            <p:cNvCxnSpPr/>
            <p:nvPr/>
          </p:nvCxnSpPr>
          <p:spPr>
            <a:xfrm>
              <a:off x="7019026" y="691551"/>
              <a:ext cx="0" cy="5486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3DB765-5AF9-4415-8EDB-189301EC458D}"/>
                </a:ext>
              </a:extLst>
            </p:cNvPr>
            <p:cNvCxnSpPr/>
            <p:nvPr/>
          </p:nvCxnSpPr>
          <p:spPr>
            <a:xfrm>
              <a:off x="7924800" y="685800"/>
              <a:ext cx="0" cy="5486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6D6DE9-8BF7-461E-80B8-7A63F95429C8}"/>
                    </a:ext>
                  </a:extLst>
                </p:cNvPr>
                <p:cNvSpPr txBox="1"/>
                <p:nvPr/>
              </p:nvSpPr>
              <p:spPr>
                <a:xfrm>
                  <a:off x="3648974" y="5531135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6D6DE9-8BF7-461E-80B8-7A63F9542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974" y="5531135"/>
                  <a:ext cx="37956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2DC6A64-3985-4868-A995-577B502415B3}"/>
                    </a:ext>
                  </a:extLst>
                </p:cNvPr>
                <p:cNvSpPr txBox="1"/>
                <p:nvPr/>
              </p:nvSpPr>
              <p:spPr>
                <a:xfrm>
                  <a:off x="4501551" y="5531135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2DC6A64-3985-4868-A995-577B50241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551" y="5531135"/>
                  <a:ext cx="3795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34A2D6-7EA0-49C5-8685-05B86409AC34}"/>
                    </a:ext>
                  </a:extLst>
                </p:cNvPr>
                <p:cNvSpPr txBox="1"/>
                <p:nvPr/>
              </p:nvSpPr>
              <p:spPr>
                <a:xfrm>
                  <a:off x="5388634" y="5523228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234A2D6-7EA0-49C5-8685-05B86409A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634" y="5523228"/>
                  <a:ext cx="3795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8BF670-43E1-406D-9F39-0F9975E5EF65}"/>
                    </a:ext>
                  </a:extLst>
                </p:cNvPr>
                <p:cNvSpPr txBox="1"/>
                <p:nvPr/>
              </p:nvSpPr>
              <p:spPr>
                <a:xfrm>
                  <a:off x="6331789" y="5523228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8BF670-43E1-406D-9F39-0F9975E5E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789" y="5523228"/>
                  <a:ext cx="37956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D85E60-C809-46D6-A71A-69C474D9D735}"/>
                    </a:ext>
                  </a:extLst>
                </p:cNvPr>
                <p:cNvSpPr txBox="1"/>
                <p:nvPr/>
              </p:nvSpPr>
              <p:spPr>
                <a:xfrm>
                  <a:off x="7228936" y="5531135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D85E60-C809-46D6-A71A-69C474D9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8936" y="5531135"/>
                  <a:ext cx="3795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5D32C56-A905-450B-A003-4B4F2B817F71}"/>
                    </a:ext>
                  </a:extLst>
                </p:cNvPr>
                <p:cNvSpPr txBox="1"/>
                <p:nvPr/>
              </p:nvSpPr>
              <p:spPr>
                <a:xfrm>
                  <a:off x="8134709" y="5531135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5D32C56-A905-450B-A003-4B4F2B817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709" y="5531135"/>
                  <a:ext cx="37956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6AE008-4495-4B04-9F72-ADBCDCF61EEA}"/>
                    </a:ext>
                  </a:extLst>
                </p:cNvPr>
                <p:cNvSpPr txBox="1"/>
                <p:nvPr/>
              </p:nvSpPr>
              <p:spPr>
                <a:xfrm>
                  <a:off x="3626690" y="4654151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D6AE008-4495-4B04-9F72-ADBCDCF61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690" y="4654151"/>
                  <a:ext cx="37956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0BD304-EDE7-4065-9EC2-2214B18C5F90}"/>
                    </a:ext>
                  </a:extLst>
                </p:cNvPr>
                <p:cNvSpPr txBox="1"/>
                <p:nvPr/>
              </p:nvSpPr>
              <p:spPr>
                <a:xfrm>
                  <a:off x="4479267" y="4615097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D0BD304-EDE7-4065-9EC2-2214B18C5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267" y="4615097"/>
                  <a:ext cx="3795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7FDBD8C-E53B-4FE6-B943-E303AFA334D5}"/>
                    </a:ext>
                  </a:extLst>
                </p:cNvPr>
                <p:cNvSpPr txBox="1"/>
                <p:nvPr/>
              </p:nvSpPr>
              <p:spPr>
                <a:xfrm>
                  <a:off x="5388634" y="2804386"/>
                  <a:ext cx="3795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7FDBD8C-E53B-4FE6-B943-E303AFA33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634" y="2804386"/>
                  <a:ext cx="37956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6C0CDA-83C3-4E96-AE85-70A1A298E1D2}"/>
                </a:ext>
              </a:extLst>
            </p:cNvPr>
            <p:cNvSpPr txBox="1"/>
            <p:nvPr/>
          </p:nvSpPr>
          <p:spPr>
            <a:xfrm>
              <a:off x="5372099" y="4615097"/>
              <a:ext cx="37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5468EF-4790-4AE4-B262-ED2D14E39215}"/>
                </a:ext>
              </a:extLst>
            </p:cNvPr>
            <p:cNvSpPr txBox="1"/>
            <p:nvPr/>
          </p:nvSpPr>
          <p:spPr>
            <a:xfrm>
              <a:off x="3203279" y="6144447"/>
              <a:ext cx="368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748B26-DEE7-43B7-A479-35303AF51C08}"/>
                </a:ext>
              </a:extLst>
            </p:cNvPr>
            <p:cNvSpPr txBox="1"/>
            <p:nvPr/>
          </p:nvSpPr>
          <p:spPr>
            <a:xfrm>
              <a:off x="8683924" y="6144447"/>
              <a:ext cx="856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1=6/6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F71A46-C6FA-48D8-9634-7F0D0341D0F5}"/>
                </a:ext>
              </a:extLst>
            </p:cNvPr>
            <p:cNvSpPr txBox="1"/>
            <p:nvPr/>
          </p:nvSpPr>
          <p:spPr>
            <a:xfrm>
              <a:off x="2817245" y="306405"/>
              <a:ext cx="75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1=6/6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09266D-86C4-4231-9C49-BA5F977323D9}"/>
                </a:ext>
              </a:extLst>
            </p:cNvPr>
            <p:cNvSpPr txBox="1"/>
            <p:nvPr/>
          </p:nvSpPr>
          <p:spPr>
            <a:xfrm>
              <a:off x="4133491" y="6144447"/>
              <a:ext cx="52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B529F0-AE4B-4D4D-9BC7-5704D6B14258}"/>
                </a:ext>
              </a:extLst>
            </p:cNvPr>
            <p:cNvSpPr txBox="1"/>
            <p:nvPr/>
          </p:nvSpPr>
          <p:spPr>
            <a:xfrm>
              <a:off x="5029199" y="6144447"/>
              <a:ext cx="50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2/6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358BB0-DE77-4017-BB8F-D96677B37C7D}"/>
                </a:ext>
              </a:extLst>
            </p:cNvPr>
            <p:cNvSpPr txBox="1"/>
            <p:nvPr/>
          </p:nvSpPr>
          <p:spPr>
            <a:xfrm>
              <a:off x="5952227" y="6144447"/>
              <a:ext cx="55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3/6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C50537-FF60-4CCA-88AB-D308B0712369}"/>
                </a:ext>
              </a:extLst>
            </p:cNvPr>
            <p:cNvSpPr txBox="1"/>
            <p:nvPr/>
          </p:nvSpPr>
          <p:spPr>
            <a:xfrm>
              <a:off x="6883880" y="6144447"/>
              <a:ext cx="53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4/6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8DA7F6-5AF9-4B33-8C5A-75E2766AD89A}"/>
                </a:ext>
              </a:extLst>
            </p:cNvPr>
            <p:cNvSpPr txBox="1"/>
            <p:nvPr/>
          </p:nvSpPr>
          <p:spPr>
            <a:xfrm>
              <a:off x="7778150" y="6145450"/>
              <a:ext cx="586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5/6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A1DF1A-EC80-4A9B-B9AA-E923A0B0221F}"/>
                </a:ext>
              </a:extLst>
            </p:cNvPr>
            <p:cNvSpPr txBox="1"/>
            <p:nvPr/>
          </p:nvSpPr>
          <p:spPr>
            <a:xfrm>
              <a:off x="2865412" y="5080323"/>
              <a:ext cx="52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BE8496-F66E-491C-A7D6-43646265A0BA}"/>
                </a:ext>
              </a:extLst>
            </p:cNvPr>
            <p:cNvSpPr txBox="1"/>
            <p:nvPr/>
          </p:nvSpPr>
          <p:spPr>
            <a:xfrm>
              <a:off x="2878352" y="4178627"/>
              <a:ext cx="50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2/6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1F2E2F-BD1F-4C00-BC4C-C45DDFDA0C33}"/>
                </a:ext>
              </a:extLst>
            </p:cNvPr>
            <p:cNvSpPr txBox="1"/>
            <p:nvPr/>
          </p:nvSpPr>
          <p:spPr>
            <a:xfrm>
              <a:off x="2865412" y="3229739"/>
              <a:ext cx="552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3/6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68A42B-7769-4B04-8262-8F6EA2FF95E7}"/>
                </a:ext>
              </a:extLst>
            </p:cNvPr>
            <p:cNvSpPr txBox="1"/>
            <p:nvPr/>
          </p:nvSpPr>
          <p:spPr>
            <a:xfrm>
              <a:off x="2836656" y="2338561"/>
              <a:ext cx="53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4/6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283C53-BD35-4F3B-B023-20830C4D141C}"/>
                </a:ext>
              </a:extLst>
            </p:cNvPr>
            <p:cNvSpPr txBox="1"/>
            <p:nvPr/>
          </p:nvSpPr>
          <p:spPr>
            <a:xfrm>
              <a:off x="2817245" y="1416704"/>
              <a:ext cx="586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5/6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4F431AB-0398-4442-B2C8-936B3B2A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39753"/>
              </p:ext>
            </p:extLst>
          </p:nvPr>
        </p:nvGraphicFramePr>
        <p:xfrm>
          <a:off x="209923" y="543208"/>
          <a:ext cx="4922080" cy="598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16">
                  <a:extLst>
                    <a:ext uri="{9D8B030D-6E8A-4147-A177-3AD203B41FA5}">
                      <a16:colId xmlns:a16="http://schemas.microsoft.com/office/drawing/2014/main" val="3576090143"/>
                    </a:ext>
                  </a:extLst>
                </a:gridCol>
                <a:gridCol w="984416">
                  <a:extLst>
                    <a:ext uri="{9D8B030D-6E8A-4147-A177-3AD203B41FA5}">
                      <a16:colId xmlns:a16="http://schemas.microsoft.com/office/drawing/2014/main" val="1284219299"/>
                    </a:ext>
                  </a:extLst>
                </a:gridCol>
                <a:gridCol w="984416">
                  <a:extLst>
                    <a:ext uri="{9D8B030D-6E8A-4147-A177-3AD203B41FA5}">
                      <a16:colId xmlns:a16="http://schemas.microsoft.com/office/drawing/2014/main" val="2588650295"/>
                    </a:ext>
                  </a:extLst>
                </a:gridCol>
                <a:gridCol w="984416">
                  <a:extLst>
                    <a:ext uri="{9D8B030D-6E8A-4147-A177-3AD203B41FA5}">
                      <a16:colId xmlns:a16="http://schemas.microsoft.com/office/drawing/2014/main" val="1012748696"/>
                    </a:ext>
                  </a:extLst>
                </a:gridCol>
                <a:gridCol w="984416">
                  <a:extLst>
                    <a:ext uri="{9D8B030D-6E8A-4147-A177-3AD203B41FA5}">
                      <a16:colId xmlns:a16="http://schemas.microsoft.com/office/drawing/2014/main" val="3848054228"/>
                    </a:ext>
                  </a:extLst>
                </a:gridCol>
              </a:tblGrid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X_start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X_end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Y_start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Y_end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90517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10304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60609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98180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10587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67031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80078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99144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01410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61296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30280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41206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667626"/>
                  </a:ext>
                </a:extLst>
              </a:tr>
              <a:tr h="4277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61097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9609A396-5D51-4C96-85E6-1E941CB4A7A7}"/>
              </a:ext>
            </a:extLst>
          </p:cNvPr>
          <p:cNvSpPr txBox="1"/>
          <p:nvPr/>
        </p:nvSpPr>
        <p:spPr>
          <a:xfrm>
            <a:off x="160554" y="163902"/>
            <a:ext cx="1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36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B0308B-5551-4A68-9444-3845448452BD}"/>
                  </a:ext>
                </a:extLst>
              </p:cNvPr>
              <p:cNvSpPr txBox="1"/>
              <p:nvPr/>
            </p:nvSpPr>
            <p:spPr>
              <a:xfrm>
                <a:off x="6274284" y="3724253"/>
                <a:ext cx="37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B0308B-5551-4A68-9444-384544845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84" y="3724253"/>
                <a:ext cx="379562" cy="369332"/>
              </a:xfrm>
              <a:prstGeom prst="rect">
                <a:avLst/>
              </a:prstGeom>
              <a:blipFill>
                <a:blip r:embed="rId11"/>
                <a:stretch>
                  <a:fillRect r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08ED76F-2EFA-490E-9E66-B09F862FBEE2}"/>
                  </a:ext>
                </a:extLst>
              </p:cNvPr>
              <p:cNvSpPr txBox="1"/>
              <p:nvPr/>
            </p:nvSpPr>
            <p:spPr>
              <a:xfrm>
                <a:off x="7116797" y="3712752"/>
                <a:ext cx="379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08ED76F-2EFA-490E-9E66-B09F862F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97" y="3712752"/>
                <a:ext cx="379562" cy="369332"/>
              </a:xfrm>
              <a:prstGeom prst="rect">
                <a:avLst/>
              </a:prstGeom>
              <a:blipFill>
                <a:blip r:embed="rId12"/>
                <a:stretch>
                  <a:fillRect r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8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Ngo, Linh B</dc:creator>
  <cp:lastModifiedBy>Ngo, Linh B</cp:lastModifiedBy>
  <cp:revision>3</cp:revision>
  <dcterms:created xsi:type="dcterms:W3CDTF">2018-10-03T14:26:43Z</dcterms:created>
  <dcterms:modified xsi:type="dcterms:W3CDTF">2018-10-03T14:40:08Z</dcterms:modified>
</cp:coreProperties>
</file>