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ie Procházková" initials="LP" lastIdx="3" clrIdx="0">
    <p:extLst>
      <p:ext uri="{19B8F6BF-5375-455C-9EA6-DF929625EA0E}">
        <p15:presenceInfo xmlns:p15="http://schemas.microsoft.com/office/powerpoint/2012/main" userId="67040dc88537e6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Se&#353;it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860308695048766"/>
          <c:y val="6.2081135644837242E-2"/>
          <c:w val="0.50589808264674374"/>
          <c:h val="0.93791886435516281"/>
        </c:manualLayout>
      </c:layout>
      <c:pieChart>
        <c:varyColors val="1"/>
        <c:ser>
          <c:idx val="0"/>
          <c:order val="0"/>
          <c:tx>
            <c:strRef>
              <c:f>List1!$C$1</c:f>
              <c:strCache>
                <c:ptCount val="1"/>
                <c:pt idx="0">
                  <c:v>Rel. Četnost</c:v>
                </c:pt>
              </c:strCache>
            </c:strRef>
          </c:tx>
          <c:dPt>
            <c:idx val="0"/>
            <c:bubble3D val="0"/>
            <c:explosion val="1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5B7-451F-B03F-ACCA7E5C848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5B7-451F-B03F-ACCA7E5C848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5B7-451F-B03F-ACCA7E5C848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5B7-451F-B03F-ACCA7E5C848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5B7-451F-B03F-ACCA7E5C848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5B7-451F-B03F-ACCA7E5C848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55B7-451F-B03F-ACCA7E5C848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55B7-451F-B03F-ACCA7E5C848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List1!$A$2:$A$9</c:f>
              <c:strCache>
                <c:ptCount val="8"/>
                <c:pt idx="0">
                  <c:v>Poznávat</c:v>
                </c:pt>
                <c:pt idx="1">
                  <c:v>Jíst</c:v>
                </c:pt>
                <c:pt idx="2">
                  <c:v>Relaxovat</c:v>
                </c:pt>
                <c:pt idx="3">
                  <c:v>Chodit po památkách</c:v>
                </c:pt>
                <c:pt idx="4">
                  <c:v>Jezdit na výlety</c:v>
                </c:pt>
                <c:pt idx="5">
                  <c:v>Sportovat</c:v>
                </c:pt>
                <c:pt idx="6">
                  <c:v>Bavit se</c:v>
                </c:pt>
                <c:pt idx="7">
                  <c:v>Ostatní</c:v>
                </c:pt>
              </c:strCache>
            </c:strRef>
          </c:cat>
          <c:val>
            <c:numRef>
              <c:f>List1!$C$2:$C$9</c:f>
              <c:numCache>
                <c:formatCode>General</c:formatCode>
                <c:ptCount val="8"/>
                <c:pt idx="0">
                  <c:v>27.500000000000004</c:v>
                </c:pt>
                <c:pt idx="1">
                  <c:v>8.5</c:v>
                </c:pt>
                <c:pt idx="2">
                  <c:v>23</c:v>
                </c:pt>
                <c:pt idx="3">
                  <c:v>17.5</c:v>
                </c:pt>
                <c:pt idx="4">
                  <c:v>5.5</c:v>
                </c:pt>
                <c:pt idx="5">
                  <c:v>8</c:v>
                </c:pt>
                <c:pt idx="6">
                  <c:v>7.0000000000000009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55B7-451F-B03F-ACCA7E5C848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755893935835088"/>
          <c:y val="7.9153287420193785E-2"/>
          <c:w val="0.29311682349110968"/>
          <c:h val="0.85972204907247407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8T23:42:41.408" idx="1">
    <p:pos x="10" y="10"/>
    <p:text>Grafy - kdy lidi plánují dovolenou - zmínit proaktivitu - možnost změny - lidi plánují dovolenou dopředu</p:text>
    <p:extLst>
      <p:ext uri="{C676402C-5697-4E1C-873F-D02D1690AC5C}">
        <p15:threadingInfo xmlns:p15="http://schemas.microsoft.com/office/powerpoint/2012/main" timeZoneBias="-120"/>
      </p:ext>
    </p:extLst>
  </p:cm>
  <p:cm authorId="1" dt="2018-06-09T09:39:51.038" idx="3">
    <p:pos x="10" y="146"/>
    <p:text>Zmínit kolik máme lidí v dotazníku - kolik jich zmiňovalo že chce local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9T09:37:16.983" idx="2">
    <p:pos x="10" y="10"/>
    <p:text>PR plán - aplikace má být lokální, malá - mobilní Honest Guide -&gt; Janek Rubeš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76EE56-0A7A-4218-A67B-AF173A929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7DE1201-6F8F-467E-846A-9397884F6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AA42A51-BF06-4CF8-AD7E-3C41453A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8B24-1A40-4636-8A7A-FF451118B9E3}" type="datetimeFigureOut">
              <a:rPr lang="cs-CZ" smtClean="0"/>
              <a:t>08.06.2018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38FB73A-3A34-422E-8194-6AD439B9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EB2C679-A986-46AA-AE68-6492C70F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30D6-8F83-4749-A8DF-2C575F1C1E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699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792E4F-2B09-433E-98B7-B254A2B3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641A0EE-E998-4F89-B32E-812F6B622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10C6CF6-DEB9-4D66-9D37-72370D0E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8B24-1A40-4636-8A7A-FF451118B9E3}" type="datetimeFigureOut">
              <a:rPr lang="cs-CZ" smtClean="0"/>
              <a:t>08.06.2018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A39A9D5-A458-4EE3-B471-D1ABC02D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FC241AF-AA4A-4AA9-A358-B2A82B26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30D6-8F83-4749-A8DF-2C575F1C1E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217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8E7DB0F-3F2D-4E16-96AB-02EDBCE92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1D31591-E106-4BD7-8708-237C59FC8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A642FE-D78F-4A31-B93E-C364B268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8B24-1A40-4636-8A7A-FF451118B9E3}" type="datetimeFigureOut">
              <a:rPr lang="cs-CZ" smtClean="0"/>
              <a:t>08.06.2018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700B6B4-3F5D-4C7C-A100-0EBF3F1C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734372B-4078-460B-B293-24B222BA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30D6-8F83-4749-A8DF-2C575F1C1E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673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6663D1-6041-47D3-9F46-5904333D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5E934A8-DBBA-4883-A175-04E7723EF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43E7C17-8D9E-4E4D-8FAF-739F2620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8B24-1A40-4636-8A7A-FF451118B9E3}" type="datetimeFigureOut">
              <a:rPr lang="cs-CZ" smtClean="0"/>
              <a:t>08.06.2018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F30E430-597D-4927-B940-CCC78DC8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541098F-8A3F-424E-ADAA-F8E24C2D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30D6-8F83-4749-A8DF-2C575F1C1E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685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6A47C9-4DD1-4F23-A740-488407C7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194692B-CD29-41F2-B8B3-0C6F74826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C76F239-0C15-4DBF-9C10-BEDDBAD1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8B24-1A40-4636-8A7A-FF451118B9E3}" type="datetimeFigureOut">
              <a:rPr lang="cs-CZ" smtClean="0"/>
              <a:t>08.06.2018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DC710DE-D6AB-46BC-BE82-7694748D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3687695-B6D8-4071-9802-076EFF15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30D6-8F83-4749-A8DF-2C575F1C1E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157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911563-F303-4463-B0BE-DEEFD534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F855297-BE4E-49A9-9036-118EEF8D2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3FA11C6E-E0AF-45A3-B88C-557FB977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29482EC-967F-416F-9ED0-3958330D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8B24-1A40-4636-8A7A-FF451118B9E3}" type="datetimeFigureOut">
              <a:rPr lang="cs-CZ" smtClean="0"/>
              <a:t>08.06.2018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0D8E3B6-D454-402E-B481-AB78B443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21B1679-2FCE-4DFD-936B-EC157591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30D6-8F83-4749-A8DF-2C575F1C1E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602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67915E-F582-4C70-B729-A10B1EA9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12A0ED04-4CB5-4479-9AC1-52805FDC2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0A5936D8-6974-415B-AB82-2B4C72C51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EAB9B022-25BC-416B-ACF5-AFE362292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F595DD8A-0907-4BCD-AA08-3B6330237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8FC67C5-AA98-4F2F-9935-7A2D5F99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8B24-1A40-4636-8A7A-FF451118B9E3}" type="datetimeFigureOut">
              <a:rPr lang="cs-CZ" smtClean="0"/>
              <a:t>08.06.2018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02D50E9-50E7-4CC4-B165-185B5637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59B68A02-262F-4EF1-BB4F-AF248908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30D6-8F83-4749-A8DF-2C575F1C1E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358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749AEC-2170-424F-9675-9AB8529B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7D6E5E5-2BFC-45A7-88D2-D28D128F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8B24-1A40-4636-8A7A-FF451118B9E3}" type="datetimeFigureOut">
              <a:rPr lang="cs-CZ" smtClean="0"/>
              <a:t>08.06.2018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56D408F-9155-4534-A192-5EB41995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16A394-19B9-4B5F-B057-54208DEB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30D6-8F83-4749-A8DF-2C575F1C1E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387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49A6012-36E7-482A-B1DE-17824397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8B24-1A40-4636-8A7A-FF451118B9E3}" type="datetimeFigureOut">
              <a:rPr lang="cs-CZ" smtClean="0"/>
              <a:t>08.06.2018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9D181DD-B622-4662-B485-BA163DCF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473B1F8-36C3-4DCA-97B1-D9BFBA3A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30D6-8F83-4749-A8DF-2C575F1C1E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179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CDAB34-0585-462D-A68D-D1CD4118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A368E59-BDE5-401E-8491-32426D493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C03B45F9-B46C-487B-BAE4-F99D6E16B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3262F5B-85B3-46D8-BD64-AFFC4010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8B24-1A40-4636-8A7A-FF451118B9E3}" type="datetimeFigureOut">
              <a:rPr lang="cs-CZ" smtClean="0"/>
              <a:t>08.06.2018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0E15EE6-816F-4F3F-8C66-3F651186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CDA0EB6-A590-4722-B119-15413164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30D6-8F83-4749-A8DF-2C575F1C1E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192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5BF676-AD6C-47A2-A362-67140D03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F5FD09D-4A25-4FA3-A9FD-C6B065266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C3976FA6-1646-42F7-AEE9-0C30F4AC6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CF3782F-20B5-49AA-BF63-B18ECCC0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8B24-1A40-4636-8A7A-FF451118B9E3}" type="datetimeFigureOut">
              <a:rPr lang="cs-CZ" smtClean="0"/>
              <a:t>08.06.2018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49C260E-F4EB-4439-88C2-51D22BA5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C33C6B0-2A2D-4772-BE3F-333D1AAD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30D6-8F83-4749-A8DF-2C575F1C1E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797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9515005-521E-4B3A-9237-B5A63B28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9CEFC25B-8A7A-47B2-BE1B-D48430F4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D9B7DB4-6B04-4A7E-9E29-42BDE13C7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68B24-1A40-4636-8A7A-FF451118B9E3}" type="datetimeFigureOut">
              <a:rPr lang="cs-CZ" smtClean="0"/>
              <a:t>08.06.2018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79BF10B-2330-4586-A8E1-16EEE1492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1B36B55-21B1-4D1F-903E-B4C6B88DE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530D6-8F83-4749-A8DF-2C575F1C1E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290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arvelapp.com/30ci3d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bretislavka.cz/wp-content/uploads/2017/05/Obora-Hv%C4%9Bzda.jpg">
            <a:extLst>
              <a:ext uri="{FF2B5EF4-FFF2-40B4-BE49-F238E27FC236}">
                <a16:creationId xmlns:a16="http://schemas.microsoft.com/office/drawing/2014/main" id="{0A47737C-45DB-4A5D-9D60-A52A3D037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0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90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>
            <a:hlinkClick r:id="rId2"/>
            <a:extLst>
              <a:ext uri="{FF2B5EF4-FFF2-40B4-BE49-F238E27FC236}">
                <a16:creationId xmlns:a16="http://schemas.microsoft.com/office/drawing/2014/main" id="{527B7D2C-396B-4EC5-A977-4662E189C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891" y="1079419"/>
            <a:ext cx="7235967" cy="447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7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CD54DE0F-BF7A-440B-A541-40EC60FF83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0171154"/>
              </p:ext>
            </p:extLst>
          </p:nvPr>
        </p:nvGraphicFramePr>
        <p:xfrm>
          <a:off x="651329" y="1282700"/>
          <a:ext cx="10378621" cy="530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5E654CA0-E147-4AA7-B054-E66C363047F7}"/>
              </a:ext>
            </a:extLst>
          </p:cNvPr>
          <p:cNvSpPr txBox="1"/>
          <p:nvPr/>
        </p:nvSpPr>
        <p:spPr>
          <a:xfrm>
            <a:off x="1146628" y="551359"/>
            <a:ext cx="10026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400" dirty="0">
                <a:latin typeface="+mj-lt"/>
                <a:ea typeface="+mj-ea"/>
                <a:cs typeface="+mj-cs"/>
              </a:rPr>
              <a:t>Co chceš na dovolené dělat</a:t>
            </a:r>
            <a:r>
              <a:rPr lang="cs-CZ" sz="4400" dirty="0">
                <a:latin typeface="+mj-lt"/>
              </a:rPr>
              <a:t>?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139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4B696E-22E4-4759-9677-6A9A7FC3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Jak dlouho dopředu si plánuješ aktivity na dovolené?</a:t>
            </a:r>
          </a:p>
        </p:txBody>
      </p:sp>
      <p:pic>
        <p:nvPicPr>
          <p:cNvPr id="8" name="Zástupný symbol pro obsah 7">
            <a:extLst>
              <a:ext uri="{FF2B5EF4-FFF2-40B4-BE49-F238E27FC236}">
                <a16:creationId xmlns:a16="http://schemas.microsoft.com/office/drawing/2014/main" id="{D78F39F9-8F1C-4B25-B0BD-0121E5203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8058" y="2525712"/>
            <a:ext cx="3657600" cy="3000375"/>
          </a:xfrm>
          <a:prstGeom prst="rect">
            <a:avLst/>
          </a:prstGeom>
        </p:spPr>
      </p:pic>
      <p:sp>
        <p:nvSpPr>
          <p:cNvPr id="4" name="AutoShape 2" descr="Forms response chart. Question title: Jak dlouho  dopředu si plánuješ na dovolené?. Number of responses: 167 responses.">
            <a:extLst>
              <a:ext uri="{FF2B5EF4-FFF2-40B4-BE49-F238E27FC236}">
                <a16:creationId xmlns:a16="http://schemas.microsoft.com/office/drawing/2014/main" id="{38567DA8-87BF-47A4-8C70-162799A74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BC0826A-36DC-4DDD-934B-6135EF576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7720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3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06857D-C719-47EC-B960-F1A9478E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A20EFBE2-0DB9-411E-BED0-9877C5F63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2176706" cy="6125029"/>
          </a:xfrm>
        </p:spPr>
      </p:pic>
    </p:spTree>
    <p:extLst>
      <p:ext uri="{BB962C8B-B14F-4D97-AF65-F5344CB8AC3E}">
        <p14:creationId xmlns:p14="http://schemas.microsoft.com/office/powerpoint/2010/main" val="363849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>
            <a:extLst>
              <a:ext uri="{FF2B5EF4-FFF2-40B4-BE49-F238E27FC236}">
                <a16:creationId xmlns:a16="http://schemas.microsoft.com/office/drawing/2014/main" id="{527B7D2C-396B-4EC5-A977-4662E189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891" y="1079419"/>
            <a:ext cx="7235967" cy="447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9876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15</Words>
  <Application>Microsoft Office PowerPoint</Application>
  <PresentationFormat>Širokoúhlá obrazovka</PresentationFormat>
  <Paragraphs>2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  <vt:lpstr>Jak dlouho dopředu si plánuješ aktivity na dovolené?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Lucie Procházková</dc:creator>
  <cp:lastModifiedBy>Lucie Procházková</cp:lastModifiedBy>
  <cp:revision>12</cp:revision>
  <dcterms:created xsi:type="dcterms:W3CDTF">2018-06-08T21:30:27Z</dcterms:created>
  <dcterms:modified xsi:type="dcterms:W3CDTF">2018-06-09T13:48:20Z</dcterms:modified>
</cp:coreProperties>
</file>