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0E3-757B-4A7C-9299-AE1139236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Crow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E6471-2575-4929-8879-7346E5B24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Stokley</a:t>
            </a:r>
          </a:p>
          <a:p>
            <a:r>
              <a:rPr lang="en-US" dirty="0"/>
              <a:t>February 20 2018 5:55pm</a:t>
            </a:r>
          </a:p>
        </p:txBody>
      </p:sp>
    </p:spTree>
    <p:extLst>
      <p:ext uri="{BB962C8B-B14F-4D97-AF65-F5344CB8AC3E}">
        <p14:creationId xmlns:p14="http://schemas.microsoft.com/office/powerpoint/2010/main" val="889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E7F4-26B1-47CE-AA7B-584AF5FE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Energy vs Time</a:t>
            </a:r>
            <a:br>
              <a:rPr lang="en-US" dirty="0"/>
            </a:br>
            <a:r>
              <a:rPr lang="en-US" dirty="0"/>
              <a:t>Dominant Frequency vs Time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536835-C9E0-49FF-928A-EDE3B6B84A6E}"/>
              </a:ext>
            </a:extLst>
          </p:cNvPr>
          <p:cNvSpPr txBox="1"/>
          <p:nvPr/>
        </p:nvSpPr>
        <p:spPr>
          <a:xfrm>
            <a:off x="1784412" y="6019060"/>
            <a:ext cx="381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Time of sunset = 540pm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67CEE2-5B13-4C7D-9790-ECA6E7529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71700"/>
            <a:ext cx="4775200" cy="358140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C6F0F6-7853-4FD8-8839-98F6CB3F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554" y="2171700"/>
            <a:ext cx="4775201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E4D-7744-4709-B36C-D806773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Energy vs Number of Crows</a:t>
            </a:r>
            <a:br>
              <a:rPr lang="en-US" dirty="0"/>
            </a:br>
            <a:r>
              <a:rPr lang="en-US" dirty="0"/>
              <a:t>Dominant Frequency vs Number of Crows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30130D-348E-457C-9C8E-36EDA274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2171700"/>
            <a:ext cx="4775200" cy="3581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C13F2-06C2-4441-BD35-C504FFF0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71700"/>
            <a:ext cx="4775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A3AF-72C8-496E-9EC7-E9D25F1D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 Value and Eigen 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C59B3-0833-4328-85FF-9DF31E5D8F40}"/>
              </a:ext>
            </a:extLst>
          </p:cNvPr>
          <p:cNvSpPr txBox="1"/>
          <p:nvPr/>
        </p:nvSpPr>
        <p:spPr>
          <a:xfrm>
            <a:off x="1219200" y="2171700"/>
            <a:ext cx="4800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λ</a:t>
            </a:r>
            <a:r>
              <a:rPr lang="en-US" b="1" dirty="0"/>
              <a:t>(1) =  0.0007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λ</a:t>
            </a:r>
            <a:r>
              <a:rPr lang="en-US" b="1" dirty="0"/>
              <a:t>(2) =  2.5717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 = 2.5724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λ</a:t>
            </a:r>
            <a:r>
              <a:rPr lang="en-US" b="1" dirty="0"/>
              <a:t>(2)/T = 99.97%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U2 = -1i - 0.0027j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 the eigen vector increases, it stays almost parallel to the x axis with little increase in the j direction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Results in no </a:t>
            </a:r>
            <a:r>
              <a:rPr lang="en-US" b="1"/>
              <a:t>correlation between </a:t>
            </a:r>
            <a:r>
              <a:rPr lang="en-US" b="1" dirty="0"/>
              <a:t>the signal energy and number of crows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12E7AF-2F72-4A94-883D-8A6A6733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199" y="1853029"/>
            <a:ext cx="5200095" cy="3900071"/>
          </a:xfrm>
        </p:spPr>
      </p:pic>
    </p:spTree>
    <p:extLst>
      <p:ext uri="{BB962C8B-B14F-4D97-AF65-F5344CB8AC3E}">
        <p14:creationId xmlns:p14="http://schemas.microsoft.com/office/powerpoint/2010/main" val="20145332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259</TotalTime>
  <Words>89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Crow calls</vt:lpstr>
      <vt:lpstr>Energy vs Time Dominant Frequency vs Time </vt:lpstr>
      <vt:lpstr>Energy vs Number of Crows Dominant Frequency vs Number of Crows</vt:lpstr>
      <vt:lpstr>Eigen Value and Eigen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 calls</dc:title>
  <dc:creator>josh stokley</dc:creator>
  <cp:lastModifiedBy>josh stokley</cp:lastModifiedBy>
  <cp:revision>17</cp:revision>
  <dcterms:created xsi:type="dcterms:W3CDTF">2018-12-05T00:08:52Z</dcterms:created>
  <dcterms:modified xsi:type="dcterms:W3CDTF">2018-12-05T04:40:33Z</dcterms:modified>
</cp:coreProperties>
</file>