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6d5d83299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6d5d83299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6d5d83299_0_2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6d5d83299_0_2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6d5d83299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6d5d83299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d5d83299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d5d83299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6d5d8329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6d5d8329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d5d83299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d5d83299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d5d83299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d5d83299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6d5d83299_0_2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6d5d83299_0_2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6d5d83299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6d5d83299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6d5d83299_0_2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6d5d83299_0_2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r>
              <a:rPr lang="en"/>
              <a:t> Segmentation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 rot="-242">
            <a:off x="823975" y="3622100"/>
            <a:ext cx="42555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-by Yatharth Anand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49" y="0"/>
            <a:ext cx="7691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 means clustering is one of the most popular clustering algorithms and is great for visualizing and understanding the dataset. The goal of K means is to group data points into distinct non-overlapping subgroups. One of the major application of K means clustering is segmentation of customers to get a better understanding of them which in turn could be used to increase the revenue of the company.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11700" y="562400"/>
            <a:ext cx="8520600" cy="12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Abstract</a:t>
            </a:r>
            <a:endParaRPr sz="40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86700" y="2089550"/>
            <a:ext cx="85206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this project I have implemented an unsupervised learning algorithm i.e. k means clustering for the purpose of customer segmentation. 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1613824"/>
            <a:ext cx="42555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88300" y="2571750"/>
            <a:ext cx="4255500" cy="17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Introduction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Existing Methods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Used Method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Implementation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35950" y="823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66"/>
              <a:t>What is Customer Segmentation? Why is it used?</a:t>
            </a:r>
            <a:endParaRPr sz="1766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35950" y="1979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 is the process by which one can divide the customers up based on common characteristics – such as demographics or behaviors, so one can market to those customers more effectively.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Customer Segmentation allows marketers to better tailor their marketing efforts to various audience subsets.Customer segmentation requires a company to gather specific information /data about customers and analyze it to identify patterns that can be used to create segments.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</a:t>
            </a:r>
            <a:r>
              <a:rPr lang="en"/>
              <a:t> Methods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457325"/>
            <a:ext cx="70305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basic methods of customer segmentation-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1.Demographic Segmentation -Based on things that vary with demography like age, sex, marital status, family size, occupation, education level, income, race, nationality and religion.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Behavioral Segmentation-Dividing your audience based on behaviors they display allows you to create messaging that caters to those behaviors.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Geographic Segmentation- Based on </a:t>
            </a:r>
            <a:r>
              <a:rPr lang="en"/>
              <a:t>location</a:t>
            </a:r>
            <a:r>
              <a:rPr lang="en"/>
              <a:t> they are from.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4.Psychographic Segmentation-Psychographic segmentation is similar to demographic segmentation, but it deals with characteristics that are more mental and emotional.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Method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260925" y="2107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project I have </a:t>
            </a:r>
            <a:r>
              <a:rPr lang="en"/>
              <a:t>done a demographic customer segmentation. Given dataset consisted information about customers like gender, age, spending score and annual income.Using these data I formed different clusters of customers thus segmenting based of their demography.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310750"/>
            <a:ext cx="7030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66"/>
              <a:t>What is K-Means clustering?</a:t>
            </a:r>
            <a:endParaRPr sz="1766"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178650"/>
            <a:ext cx="70305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clustering </a:t>
            </a:r>
            <a:r>
              <a:rPr lang="en"/>
              <a:t>algorithm</a:t>
            </a:r>
            <a:r>
              <a:rPr lang="en"/>
              <a:t> called K-Means clustering was used for customer segmentation.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K-Means Clustering is an Unsupervised Learning algorithm, which groups the unlabeled dataset into different clusters. Here K defines the number of predefined clusters that need to be created in the process, as if K=2, there will be two clusters, and for K=3, there will be three clusters, and so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k-means clustering algorithm mainly performs two tasks: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1.Determines the best value for K center points or centroids by an iterative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2.Assigns each data point to its closest k-center. Those data points which are near to the  particular k-center, create a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400" y="3386150"/>
            <a:ext cx="4736300" cy="14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I have used Scikit-Learn Library for the implementation of K-Means clustering algorithm on the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I used the Elbow Method to find the </a:t>
            </a:r>
            <a:r>
              <a:rPr lang="en"/>
              <a:t>minimum</a:t>
            </a:r>
            <a:r>
              <a:rPr lang="en"/>
              <a:t> no of clusters that is forming inside the dataset between </a:t>
            </a:r>
            <a:r>
              <a:rPr lang="en"/>
              <a:t>annual</a:t>
            </a:r>
            <a:r>
              <a:rPr lang="en"/>
              <a:t> income and spending scores of the customers which was found to be 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I plotted those 5 clusters on the graph to for visualization purpose of clusters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7075"/>
            <a:ext cx="9144000" cy="40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