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taatliches"/>
      <p:regular r:id="rId23"/>
    </p:embeddedFont>
    <p:embeddedFont>
      <p:font typeface="Manrope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Manrope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anrope-regular.fntdata"/><Relationship Id="rId23" Type="http://schemas.openxmlformats.org/officeDocument/2006/relationships/font" Target="fonts/Staatliche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Manrope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nropeMedium-bold.fntdata"/><Relationship Id="rId30" Type="http://schemas.openxmlformats.org/officeDocument/2006/relationships/font" Target="fonts/Manrope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9b754df5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9b754df5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9b754df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9b754df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9b754df5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9b754df5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9b754df5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9b754df5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f706e3d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f706e3d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f706e3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f706e3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f706e3d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3f706e3d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65cc7135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65cc7135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9b754df5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9b754df5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e9701c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e9701c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30fa9a7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30fa9a7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9b754df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9b754df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352ce66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352ce66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9b754df5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9b754df5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hyperlink" Target="http://www.youtube.com/watch?v=AZals4U6Z_I" TargetMode="External"/><Relationship Id="rId6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://www.youtube.com/watch?v=AZals4U6Z_I" TargetMode="External"/><Relationship Id="rId7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hyperlink" Target="http://www.youtube.com/watch?v=AZals4U6Z_I" TargetMode="External"/><Relationship Id="rId6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Lr43IWPos2vyT7W_jin4Ynu1Uoitocb63ss0i_2-XTE/edit?usp=sharing" TargetMode="External"/><Relationship Id="rId4" Type="http://schemas.openxmlformats.org/officeDocument/2006/relationships/hyperlink" Target="http://www.youtube.com/watch?v=AZals4U6Z_I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hyperlink" Target="http://www.youtube.com/watch?v=AZals4U6Z_I" TargetMode="External"/><Relationship Id="rId6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gif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Iteration: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transforming Images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Monday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March 10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510750" y="196750"/>
            <a:ext cx="44169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Flipped</a:t>
            </a: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Moo Deng</a:t>
            </a:r>
            <a:endParaRPr sz="31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also take an image and reflect it in a certain direction. Let’s take Moo Deng and reflect her horizontally.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0" y="1995475"/>
            <a:ext cx="20669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5149800" y="947175"/>
            <a:ext cx="3696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will need to use a few new methods: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getPixel()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will allow us to interact with a singular pixel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will need to go through each pixel and change it’s column using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setPixel()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be its reflected coordinate.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Then we can substitute: pixel in the first column (col 0) get switched to the last column (width minus 1); pixel in second col switched to second to last col; ect.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850" y="1995475"/>
            <a:ext cx="2066925" cy="206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4"/>
          <p:cNvGrpSpPr/>
          <p:nvPr/>
        </p:nvGrpSpPr>
        <p:grpSpPr>
          <a:xfrm>
            <a:off x="499688" y="1995475"/>
            <a:ext cx="4439025" cy="132300"/>
            <a:chOff x="499688" y="2528875"/>
            <a:chExt cx="4439025" cy="132300"/>
          </a:xfrm>
        </p:grpSpPr>
        <p:sp>
          <p:nvSpPr>
            <p:cNvPr id="168" name="Google Shape;168;p24"/>
            <p:cNvSpPr/>
            <p:nvPr/>
          </p:nvSpPr>
          <p:spPr>
            <a:xfrm>
              <a:off x="499688" y="2528875"/>
              <a:ext cx="119100" cy="132300"/>
            </a:xfrm>
            <a:prstGeom prst="rect">
              <a:avLst/>
            </a:prstGeom>
            <a:noFill/>
            <a:ln cap="flat" cmpd="sng" w="3810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819613" y="2528875"/>
              <a:ext cx="119100" cy="132300"/>
            </a:xfrm>
            <a:prstGeom prst="rect">
              <a:avLst/>
            </a:prstGeom>
            <a:noFill/>
            <a:ln cap="flat" cmpd="sng" w="3810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24"/>
          <p:cNvGrpSpPr/>
          <p:nvPr/>
        </p:nvGrpSpPr>
        <p:grpSpPr>
          <a:xfrm>
            <a:off x="643300" y="1995475"/>
            <a:ext cx="4167825" cy="132300"/>
            <a:chOff x="643300" y="2528875"/>
            <a:chExt cx="4167825" cy="132300"/>
          </a:xfrm>
        </p:grpSpPr>
        <p:sp>
          <p:nvSpPr>
            <p:cNvPr id="171" name="Google Shape;171;p24"/>
            <p:cNvSpPr/>
            <p:nvPr/>
          </p:nvSpPr>
          <p:spPr>
            <a:xfrm>
              <a:off x="643300" y="2528875"/>
              <a:ext cx="119100" cy="132300"/>
            </a:xfrm>
            <a:prstGeom prst="rect">
              <a:avLst/>
            </a:prstGeom>
            <a:noFill/>
            <a:ln cap="flat" cmpd="sng" w="38100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4692025" y="2528875"/>
              <a:ext cx="119100" cy="132300"/>
            </a:xfrm>
            <a:prstGeom prst="rect">
              <a:avLst/>
            </a:prstGeom>
            <a:noFill/>
            <a:ln cap="flat" cmpd="sng" w="38100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4"/>
          <p:cNvGrpSpPr/>
          <p:nvPr/>
        </p:nvGrpSpPr>
        <p:grpSpPr>
          <a:xfrm>
            <a:off x="789075" y="1995475"/>
            <a:ext cx="3894450" cy="132300"/>
            <a:chOff x="789075" y="2528875"/>
            <a:chExt cx="3894450" cy="132300"/>
          </a:xfrm>
        </p:grpSpPr>
        <p:sp>
          <p:nvSpPr>
            <p:cNvPr id="174" name="Google Shape;174;p24"/>
            <p:cNvSpPr/>
            <p:nvPr/>
          </p:nvSpPr>
          <p:spPr>
            <a:xfrm>
              <a:off x="789075" y="2528875"/>
              <a:ext cx="119100" cy="132300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4564425" y="2528875"/>
              <a:ext cx="119100" cy="132300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4"/>
          <p:cNvGrpSpPr/>
          <p:nvPr/>
        </p:nvGrpSpPr>
        <p:grpSpPr>
          <a:xfrm>
            <a:off x="369780" y="1438382"/>
            <a:ext cx="4934034" cy="662641"/>
            <a:chOff x="369780" y="1971782"/>
            <a:chExt cx="4934034" cy="662641"/>
          </a:xfrm>
        </p:grpSpPr>
        <p:sp>
          <p:nvSpPr>
            <p:cNvPr id="177" name="Google Shape;177;p24"/>
            <p:cNvSpPr txBox="1"/>
            <p:nvPr/>
          </p:nvSpPr>
          <p:spPr>
            <a:xfrm rot="-2982948">
              <a:off x="412001" y="2269615"/>
              <a:ext cx="358657" cy="276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col 0</a:t>
              </a:r>
              <a:endParaRPr sz="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78" name="Google Shape;178;p24"/>
            <p:cNvSpPr txBox="1"/>
            <p:nvPr/>
          </p:nvSpPr>
          <p:spPr>
            <a:xfrm rot="-3143528">
              <a:off x="4721429" y="2150212"/>
              <a:ext cx="586969" cy="277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width - 1</a:t>
              </a:r>
              <a:endParaRPr sz="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79" name="Google Shape;179;p24"/>
          <p:cNvGrpSpPr/>
          <p:nvPr/>
        </p:nvGrpSpPr>
        <p:grpSpPr>
          <a:xfrm>
            <a:off x="510755" y="1467132"/>
            <a:ext cx="4639034" cy="633900"/>
            <a:chOff x="510755" y="2000532"/>
            <a:chExt cx="4639034" cy="633900"/>
          </a:xfrm>
        </p:grpSpPr>
        <p:sp>
          <p:nvSpPr>
            <p:cNvPr id="180" name="Google Shape;180;p24"/>
            <p:cNvSpPr txBox="1"/>
            <p:nvPr/>
          </p:nvSpPr>
          <p:spPr>
            <a:xfrm rot="-2982948">
              <a:off x="552976" y="2269615"/>
              <a:ext cx="358657" cy="276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col </a:t>
              </a:r>
              <a:r>
                <a:rPr b="1" lang="en" sz="6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1</a:t>
              </a:r>
              <a:endParaRPr b="1" sz="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1" name="Google Shape;181;p24"/>
            <p:cNvSpPr txBox="1"/>
            <p:nvPr/>
          </p:nvSpPr>
          <p:spPr>
            <a:xfrm rot="-3143528">
              <a:off x="4567404" y="2178962"/>
              <a:ext cx="586969" cy="277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width - 1 - </a:t>
              </a:r>
              <a:r>
                <a:rPr b="1" lang="en" sz="6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1</a:t>
              </a:r>
              <a:endParaRPr b="1" sz="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82" name="Google Shape;182;p24"/>
          <p:cNvGrpSpPr/>
          <p:nvPr/>
        </p:nvGrpSpPr>
        <p:grpSpPr>
          <a:xfrm>
            <a:off x="679205" y="1459782"/>
            <a:ext cx="4332159" cy="641241"/>
            <a:chOff x="679205" y="1993182"/>
            <a:chExt cx="4332159" cy="641241"/>
          </a:xfrm>
        </p:grpSpPr>
        <p:sp>
          <p:nvSpPr>
            <p:cNvPr id="183" name="Google Shape;183;p24"/>
            <p:cNvSpPr txBox="1"/>
            <p:nvPr/>
          </p:nvSpPr>
          <p:spPr>
            <a:xfrm rot="-2982948">
              <a:off x="721426" y="2269615"/>
              <a:ext cx="358657" cy="276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col </a:t>
              </a:r>
              <a:r>
                <a:rPr b="1" lang="en" sz="6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2</a:t>
              </a:r>
              <a:endParaRPr b="1" sz="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4" name="Google Shape;184;p24"/>
            <p:cNvSpPr txBox="1"/>
            <p:nvPr/>
          </p:nvSpPr>
          <p:spPr>
            <a:xfrm rot="-3143528">
              <a:off x="4428979" y="2171612"/>
              <a:ext cx="586969" cy="277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width - 1 - </a:t>
              </a:r>
              <a:r>
                <a:rPr b="1" lang="en" sz="6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2</a:t>
              </a:r>
              <a:endParaRPr b="1" sz="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85" name="Google Shape;185;p24"/>
          <p:cNvGrpSpPr/>
          <p:nvPr/>
        </p:nvGrpSpPr>
        <p:grpSpPr>
          <a:xfrm>
            <a:off x="5434600" y="4782975"/>
            <a:ext cx="3000000" cy="338700"/>
            <a:chOff x="5434600" y="4782975"/>
            <a:chExt cx="3000000" cy="338700"/>
          </a:xfrm>
        </p:grpSpPr>
        <p:sp>
          <p:nvSpPr>
            <p:cNvPr id="186" name="Google Shape;186;p24"/>
            <p:cNvSpPr txBox="1"/>
            <p:nvPr/>
          </p:nvSpPr>
          <p:spPr>
            <a:xfrm>
              <a:off x="5434600" y="4782975"/>
              <a:ext cx="3000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new_img.</a:t>
              </a:r>
              <a:r>
                <a:rPr b="1" lang="en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setPixel(____________,row,v)</a:t>
              </a:r>
              <a:endParaRPr/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6360350" y="4869675"/>
              <a:ext cx="1494900" cy="1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width - 1 -col</a:t>
              </a:r>
              <a:endParaRPr b="1" sz="10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88" name="Google Shape;188;p24"/>
          <p:cNvSpPr txBox="1"/>
          <p:nvPr/>
        </p:nvSpPr>
        <p:spPr>
          <a:xfrm>
            <a:off x="1175813" y="3942500"/>
            <a:ext cx="7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original</a:t>
            </a:r>
            <a:endParaRPr sz="17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3388599" y="3942500"/>
            <a:ext cx="133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transformation</a:t>
            </a:r>
            <a:endParaRPr sz="170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10750" y="730150"/>
            <a:ext cx="44169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rotate</a:t>
            </a: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Moo Deng</a:t>
            </a:r>
            <a:endParaRPr sz="31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also take an image and rotate it in a certain direction. Let’s take Moo Deng and rotate her 90 degrees clockwise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0" y="2528875"/>
            <a:ext cx="20669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5160375" y="947175"/>
            <a:ext cx="3496500" cy="3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will need to use a few new methods: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getWidth()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getHeight()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grab the width and height of our image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getPixel()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will allow us to interact with a singular pixel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do this, we’ll need to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flip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the new cols similarly to what we just saw with the flipped image,and then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swap cols and rows in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setPixel()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18550" y="2528875"/>
            <a:ext cx="2066925" cy="206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5"/>
          <p:cNvGrpSpPr/>
          <p:nvPr/>
        </p:nvGrpSpPr>
        <p:grpSpPr>
          <a:xfrm>
            <a:off x="499711" y="2528875"/>
            <a:ext cx="4285879" cy="132300"/>
            <a:chOff x="499688" y="2528875"/>
            <a:chExt cx="4439025" cy="132300"/>
          </a:xfrm>
        </p:grpSpPr>
        <p:sp>
          <p:nvSpPr>
            <p:cNvPr id="199" name="Google Shape;199;p25"/>
            <p:cNvSpPr/>
            <p:nvPr/>
          </p:nvSpPr>
          <p:spPr>
            <a:xfrm>
              <a:off x="499688" y="2528875"/>
              <a:ext cx="119100" cy="132300"/>
            </a:xfrm>
            <a:prstGeom prst="rect">
              <a:avLst/>
            </a:prstGeom>
            <a:noFill/>
            <a:ln cap="flat" cmpd="sng" w="3810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819613" y="2528875"/>
              <a:ext cx="119100" cy="132300"/>
            </a:xfrm>
            <a:prstGeom prst="rect">
              <a:avLst/>
            </a:prstGeom>
            <a:noFill/>
            <a:ln cap="flat" cmpd="sng" w="3810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5"/>
          <p:cNvGrpSpPr/>
          <p:nvPr/>
        </p:nvGrpSpPr>
        <p:grpSpPr>
          <a:xfrm>
            <a:off x="643300" y="2528875"/>
            <a:ext cx="4142175" cy="289975"/>
            <a:chOff x="643300" y="2528875"/>
            <a:chExt cx="4142175" cy="289975"/>
          </a:xfrm>
        </p:grpSpPr>
        <p:sp>
          <p:nvSpPr>
            <p:cNvPr id="202" name="Google Shape;202;p25"/>
            <p:cNvSpPr/>
            <p:nvPr/>
          </p:nvSpPr>
          <p:spPr>
            <a:xfrm>
              <a:off x="643300" y="2528875"/>
              <a:ext cx="119100" cy="132300"/>
            </a:xfrm>
            <a:prstGeom prst="rect">
              <a:avLst/>
            </a:prstGeom>
            <a:noFill/>
            <a:ln cap="flat" cmpd="sng" w="38100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4666375" y="2686550"/>
              <a:ext cx="119100" cy="132300"/>
            </a:xfrm>
            <a:prstGeom prst="rect">
              <a:avLst/>
            </a:prstGeom>
            <a:noFill/>
            <a:ln cap="flat" cmpd="sng" w="38100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5"/>
          <p:cNvGrpSpPr/>
          <p:nvPr/>
        </p:nvGrpSpPr>
        <p:grpSpPr>
          <a:xfrm>
            <a:off x="771925" y="2528875"/>
            <a:ext cx="4013550" cy="464925"/>
            <a:chOff x="789075" y="2528875"/>
            <a:chExt cx="4013550" cy="464925"/>
          </a:xfrm>
        </p:grpSpPr>
        <p:sp>
          <p:nvSpPr>
            <p:cNvPr id="205" name="Google Shape;205;p25"/>
            <p:cNvSpPr/>
            <p:nvPr/>
          </p:nvSpPr>
          <p:spPr>
            <a:xfrm>
              <a:off x="789075" y="2528875"/>
              <a:ext cx="119100" cy="132300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683525" y="2861500"/>
              <a:ext cx="119100" cy="132300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5"/>
          <p:cNvSpPr txBox="1"/>
          <p:nvPr/>
        </p:nvSpPr>
        <p:spPr>
          <a:xfrm>
            <a:off x="5242675" y="37629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new_img.</a:t>
            </a:r>
            <a:r>
              <a:rPr b="1"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setPixel(____________,____,v)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1175813" y="4476850"/>
            <a:ext cx="7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original</a:t>
            </a:r>
            <a:endParaRPr sz="17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3239699" y="4476850"/>
            <a:ext cx="133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transformation</a:t>
            </a:r>
            <a:endParaRPr sz="17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6320150" y="3849650"/>
            <a:ext cx="14949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width - 1 -row    col</a:t>
            </a:r>
            <a:endParaRPr b="1" sz="1000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1165075" y="10336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pixel methods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0" y="1782700"/>
            <a:ext cx="4262850" cy="259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176" y="1782700"/>
            <a:ext cx="3533386" cy="25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5416088" y="10336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image</a:t>
            </a: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methods</a:t>
            </a:r>
            <a:endParaRPr/>
          </a:p>
        </p:txBody>
      </p:sp>
      <p:pic>
        <p:nvPicPr>
          <p:cNvPr descr="studio ghibli study / relaxation music&#10;please leave a like it really helps me out!&#10;instagram: miyukistudies&#10;&#10;feel free to leave any requests below!&#10;(all content credit to their respective owners)" id="219" name="Google Shape;219;p26" title="chill / relax / study music | studio ghibli lo-fi jazz mix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6700" y="311125"/>
            <a:ext cx="853200" cy="4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2935575" y="220188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start on project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worksheet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Read Project 4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Start Task 1 on Project 4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27" name="Google Shape;227;p27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28" name="Google Shape;228;p27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34" name="Google Shape;234;p27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27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38" name="Google Shape;238;p27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/>
        </p:nvSpPr>
        <p:spPr>
          <a:xfrm>
            <a:off x="6140825" y="1703275"/>
            <a:ext cx="31332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import image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img = image.Image("pixel_moo.gif")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width = img.getWidth()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height = img.getHeight()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new_img = image.EmptyImage(width, height)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for row in range(height):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for col in range(width):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v = img.getPixel(col,row)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b="1" lang="en" sz="800">
                <a:latin typeface="Consolas"/>
                <a:ea typeface="Consolas"/>
                <a:cs typeface="Consolas"/>
                <a:sym typeface="Consolas"/>
              </a:rPr>
              <a:t>new_img.setPixel(width-1-row,col,v) 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 = image.ImageWin("Flip MooDeng", width, height)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new_img.draw(win)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5838425" y="1202525"/>
            <a:ext cx="3238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rotate Moo Deng</a:t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3130900" y="1727500"/>
            <a:ext cx="32385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import image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img = image.Image("pixel_moo.gif")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width = img.getWidth()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height = img.getHeight()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new_img = image.EmptyImage(width, height)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for row in range(height):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for col in range(width):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v = img.getPixel(col,row)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800">
                <a:latin typeface="Consolas"/>
                <a:ea typeface="Consolas"/>
                <a:cs typeface="Consolas"/>
                <a:sym typeface="Consolas"/>
              </a:rPr>
              <a:t> new_img.setPixel(width - 1 -col,row,v)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win = image.ImageWin("Flip MooDeng", width, height)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new_img.draw(win)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3059200" y="1202525"/>
            <a:ext cx="3133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flipped</a:t>
            </a: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Moo Deng</a:t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>
            <a:off x="212900" y="1727500"/>
            <a:ext cx="3597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import image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img = image.Image("pixel_moo.gif")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width = img.getWidth()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height = img.getHeight()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new_img = image.EmptyImage(width, height)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for row in range(height):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for col in range(width):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v = img.getPixel(col,row)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800">
                <a:latin typeface="Consolas"/>
                <a:ea typeface="Consolas"/>
                <a:cs typeface="Consolas"/>
                <a:sym typeface="Consolas"/>
              </a:rPr>
              <a:t>v.setBlue(0)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nsolas"/>
                <a:ea typeface="Consolas"/>
                <a:cs typeface="Consolas"/>
                <a:sym typeface="Consolas"/>
              </a:rPr>
              <a:t>        v.setRed(0)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new_img.setPixel(col,row,v)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win = image.ImageWin("Green MooDeng", width, height)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new_img.draw(win)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67225" y="1202525"/>
            <a:ext cx="3133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green</a:t>
            </a: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Moo Deng</a:t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485700" y="235175"/>
            <a:ext cx="817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Note: you can have outer for loop with row and 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inner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for loop with col, and vice versa. 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Order typically matters when calling methods from the image module. Both getPixel and setPixel methods expect col in first argument and row in second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98750"/>
            <a:ext cx="8839204" cy="1665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/>
        </p:nvSpPr>
        <p:spPr>
          <a:xfrm>
            <a:off x="3839250" y="4132400"/>
            <a:ext cx="199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office hours today 3-4pm and TA help sessions 7-8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6194750" y="4172450"/>
            <a:ext cx="130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office hours Thursday 12:30-2</a:t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4372731" y="2838725"/>
            <a:ext cx="950350" cy="1332025"/>
          </a:xfrm>
          <a:custGeom>
            <a:rect b="b" l="l" r="r" t="t"/>
            <a:pathLst>
              <a:path extrusionOk="0" h="53281" w="38014">
                <a:moveTo>
                  <a:pt x="5918" y="53281"/>
                </a:moveTo>
                <a:cubicBezTo>
                  <a:pt x="5223" y="47450"/>
                  <a:pt x="-3603" y="27175"/>
                  <a:pt x="1746" y="18295"/>
                </a:cubicBezTo>
                <a:cubicBezTo>
                  <a:pt x="7096" y="9415"/>
                  <a:pt x="31970" y="3049"/>
                  <a:pt x="3801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65" name="Google Shape;265;p29"/>
          <p:cNvSpPr/>
          <p:nvPr/>
        </p:nvSpPr>
        <p:spPr>
          <a:xfrm>
            <a:off x="6514251" y="2935025"/>
            <a:ext cx="277275" cy="1356025"/>
          </a:xfrm>
          <a:custGeom>
            <a:rect b="b" l="l" r="r" t="t"/>
            <a:pathLst>
              <a:path extrusionOk="0" h="54241" w="11091">
                <a:moveTo>
                  <a:pt x="4348" y="54241"/>
                </a:moveTo>
                <a:cubicBezTo>
                  <a:pt x="3653" y="48410"/>
                  <a:pt x="-948" y="28295"/>
                  <a:pt x="176" y="19255"/>
                </a:cubicBezTo>
                <a:cubicBezTo>
                  <a:pt x="1300" y="10215"/>
                  <a:pt x="9272" y="3209"/>
                  <a:pt x="1109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descr="studio ghibli study / relaxation music&#10;please leave a like it really helps me out!&#10;instagram: miyukistudies&#10;&#10;feel free to leave any requests below!&#10;(all content credit to their respective owners)" id="266" name="Google Shape;266;p29" title="chill / relax / study music | studio ghibli lo-fi jazz mix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3900" y="182725"/>
            <a:ext cx="853200" cy="4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/>
        </p:nvSpPr>
        <p:spPr>
          <a:xfrm>
            <a:off x="304800" y="335125"/>
            <a:ext cx="854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Practice with Images</a:t>
            </a:r>
            <a:r>
              <a:rPr lang="en">
                <a:solidFill>
                  <a:schemeClr val="dk1"/>
                </a:solidFill>
              </a:rPr>
              <a:t> worksheet is up on Moodle (along with solutions)</a:t>
            </a:r>
            <a:endParaRPr/>
          </a:p>
        </p:txBody>
      </p:sp>
      <p:pic>
        <p:nvPicPr>
          <p:cNvPr id="272" name="Google Shape;272;p30" title="Screenshot 2025-03-12 at 8.46.4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55425"/>
            <a:ext cx="4230278" cy="37070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/>
        </p:nvSpPr>
        <p:spPr>
          <a:xfrm>
            <a:off x="4711650" y="1103000"/>
            <a:ext cx="42303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questions 1-3, grab a partner and a whiteboard marker and see if you are able to: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(1) </a:t>
            </a:r>
            <a:r>
              <a:rPr b="1" lang="en">
                <a:solidFill>
                  <a:schemeClr val="dk1"/>
                </a:solidFill>
              </a:rPr>
              <a:t>outline</a:t>
            </a:r>
            <a:r>
              <a:rPr lang="en">
                <a:solidFill>
                  <a:schemeClr val="dk1"/>
                </a:solidFill>
              </a:rPr>
              <a:t> the program with comments, and then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(2) </a:t>
            </a:r>
            <a:r>
              <a:rPr b="1" lang="en">
                <a:solidFill>
                  <a:schemeClr val="dk1"/>
                </a:solidFill>
              </a:rPr>
              <a:t>fill in</a:t>
            </a:r>
            <a:r>
              <a:rPr lang="en">
                <a:solidFill>
                  <a:schemeClr val="dk1"/>
                </a:solidFill>
              </a:rPr>
              <a:t> the Python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get stuck, consult previous slide decks or work you’ve done.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Our goal today is to be able to write some of these programs out by hand so that we are prepared for when we see these on a quiz.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/>
        </p:nvSpPr>
        <p:spPr>
          <a:xfrm>
            <a:off x="1317475" y="10336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pixel methods</a:t>
            </a: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50" y="1782700"/>
            <a:ext cx="4262850" cy="259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176" y="1782700"/>
            <a:ext cx="3533386" cy="25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/>
        </p:nvSpPr>
        <p:spPr>
          <a:xfrm>
            <a:off x="5416088" y="10336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image methods</a:t>
            </a:r>
            <a:endParaRPr/>
          </a:p>
        </p:txBody>
      </p:sp>
      <p:pic>
        <p:nvPicPr>
          <p:cNvPr descr="studio ghibli study / relaxation music&#10;please leave a like it really helps me out!&#10;instagram: miyukistudies&#10;&#10;feel free to leave any requests below!&#10;(all content credit to their respective owners)" id="282" name="Google Shape;282;p31" title="chill / relax / study music | studio ghibli lo-fi jazz mix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3900" y="182725"/>
            <a:ext cx="853200" cy="4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transforming Images</a:t>
            </a:r>
            <a:endParaRPr sz="56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Worksheet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grab from back table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studio ghibli study / relaxation music&#10;please leave a like it really helps me out!&#10;instagram: miyukistudies&#10;&#10;feel free to leave any requests below!&#10;(all content credit to their respective owners)" id="73" name="Google Shape;73;p16" title="chill / relax / study music | studio ghibli lo-fi jazz mix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25" y="4113675"/>
            <a:ext cx="1375075" cy="7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87275" y="3465675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Grab </a:t>
            </a:r>
            <a:r>
              <a:rPr b="1"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pixel_moo.gif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move_the</a:t>
            </a: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_moo.py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from Moodle to follow along with the worksheet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WARMUP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81" name="Google Shape;81;p17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7"/>
          <p:cNvSpPr txBox="1"/>
          <p:nvPr/>
        </p:nvSpPr>
        <p:spPr>
          <a:xfrm>
            <a:off x="3140775" y="990600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green and black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18550" y="1259275"/>
            <a:ext cx="39753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_________                                     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#set up blank image with width 200 and height 300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img = image.____________(200, 300)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#grab colors to use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green = image.______(0, 255, 0)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black  = image.______(__ , __ , __ 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#color left rectangle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col in range(0, 100):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___ in range(____ , ____):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  img.setPixel(col, row, ________)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#color right rectangle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col in range(____ , ____):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___ in range(0,300):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  img.__________(col, row, black)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</a:t>
            </a:r>
            <a:r>
              <a:rPr b="1"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image.ImageWin(“Green and Black”, 200, 300)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img.______(win)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341450" y="1807150"/>
            <a:ext cx="30000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Fill in the blanks on your worksheet to make the program on the left create the image below: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100" y="2460075"/>
            <a:ext cx="988200" cy="14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093600" y="1332550"/>
            <a:ext cx="6342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endParaRPr sz="12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327375" y="1861750"/>
            <a:ext cx="1079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EmptyImage</a:t>
            </a:r>
            <a:endParaRPr sz="12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269325" y="2390950"/>
            <a:ext cx="1079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endParaRPr sz="12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327375" y="2556250"/>
            <a:ext cx="10791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Pixel</a:t>
            </a:r>
            <a:endParaRPr sz="12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056225" y="2454250"/>
            <a:ext cx="2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406475" y="2454250"/>
            <a:ext cx="2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756725" y="2454250"/>
            <a:ext cx="2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146100" y="3158375"/>
            <a:ext cx="52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199175" y="3158375"/>
            <a:ext cx="29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613625" y="3158375"/>
            <a:ext cx="4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171175" y="3315475"/>
            <a:ext cx="6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727800" y="3862500"/>
            <a:ext cx="50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199175" y="3862500"/>
            <a:ext cx="4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146100" y="4041650"/>
            <a:ext cx="52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1793600" y="4212900"/>
            <a:ext cx="8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setPixel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36400" y="4774200"/>
            <a:ext cx="52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draw</a:t>
            </a:r>
            <a:endParaRPr/>
          </a:p>
        </p:txBody>
      </p:sp>
      <p:pic>
        <p:nvPicPr>
          <p:cNvPr descr="studio ghibli study / relaxation music&#10;please leave a like it really helps me out!&#10;instagram: miyukistudies&#10;&#10;feel free to leave any requests below!&#10;(all content credit to their respective owners)" id="105" name="Google Shape;105;p17" title="chill / relax / study music | studio ghibli lo-fi jazz mix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5625" y="4322100"/>
            <a:ext cx="1234500" cy="6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98750"/>
            <a:ext cx="8839204" cy="166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400" y="1007600"/>
            <a:ext cx="4460780" cy="330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750" y="1007600"/>
            <a:ext cx="1550191" cy="15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525" y="2732799"/>
            <a:ext cx="2125801" cy="15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290" y="1007600"/>
            <a:ext cx="2104260" cy="15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8215" y="2732800"/>
            <a:ext cx="1679267" cy="15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998875" y="722125"/>
            <a:ext cx="6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Task 2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7653600" y="722125"/>
            <a:ext cx="6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Task 1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7473075" y="4212700"/>
            <a:ext cx="105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extra credit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64100" y="90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64100" y="1609675"/>
            <a:ext cx="825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images as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grid of pixels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colors represented as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RGB values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module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image.py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create empty image, select colors, fill in pixels with colors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470200" y="349650"/>
            <a:ext cx="80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Suppose we want to take an image, and copy it to a new image object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52" y="1385450"/>
            <a:ext cx="2475000" cy="24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772500" y="749850"/>
            <a:ext cx="4575300" cy="40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import image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img = image.Image("pixel_moo.gif")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width = img.</a:t>
            </a: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getWidth()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height = img.</a:t>
            </a: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getHeight()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new_img = image.EmptyImage(width, height)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for row in range(height):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for col in range(width):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v = img.</a:t>
            </a: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getPixel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(col,row)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new_img.</a:t>
            </a: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setPixel</a:t>
            </a: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(col,row,v)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win = image.ImageWin("MooDeng", width, height)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new_img.draw(win)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3846600" y="2971150"/>
            <a:ext cx="3570900" cy="8745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470200" y="349650"/>
            <a:ext cx="80781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Suppose we want to take an image, and adjust the color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take the gif of Moo Deng on the left and invert the colors to make it look like an xray!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475" y="1336650"/>
            <a:ext cx="2614175" cy="26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850" y="1351968"/>
            <a:ext cx="2614175" cy="25835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587975" y="4392600"/>
            <a:ext cx="752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replicate this xray, you’ll need to find RGB color intensities of each pixels and subtract those values from 255. 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871163" y="3950825"/>
            <a:ext cx="7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original</a:t>
            </a:r>
            <a:endParaRPr sz="17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916324" y="3950825"/>
            <a:ext cx="133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transformation</a:t>
            </a:r>
            <a:endParaRPr sz="170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532950" y="789500"/>
            <a:ext cx="46704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Green Moo Deng</a:t>
            </a:r>
            <a:endParaRPr sz="31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also take an image and remove certain colors! Let’s take this image of Moo Deng and set all blue and red intensities to 0, leaving only the green intensities.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50" y="2452675"/>
            <a:ext cx="20669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377" y="2452673"/>
            <a:ext cx="2066925" cy="208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5376200" y="1138225"/>
            <a:ext cx="35220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will need to use a few new methods: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getPixel()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will allow us to interact with a singular pixel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setRed()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setBlue()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which take as their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arguments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 certain intensity. For this example, we want to set both of these to 0.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then use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setPixel()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save our changes.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328200" y="4431975"/>
            <a:ext cx="7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original</a:t>
            </a:r>
            <a:endParaRPr sz="17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611499" y="4431975"/>
            <a:ext cx="133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transformation</a:t>
            </a:r>
            <a:endParaRPr sz="170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