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Staatliches"/>
      <p:regular r:id="rId18"/>
    </p:embeddedFont>
    <p:embeddedFont>
      <p:font typeface="Manrope"/>
      <p:regular r:id="rId19"/>
      <p:bold r:id="rId20"/>
    </p:embeddedFont>
    <p:embeddedFont>
      <p:font typeface="Manrope Medium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6.xml"/><Relationship Id="rId22" Type="http://schemas.openxmlformats.org/officeDocument/2006/relationships/font" Target="fonts/ManropeMedium-bold.fntdata"/><Relationship Id="rId10" Type="http://schemas.openxmlformats.org/officeDocument/2006/relationships/slide" Target="slides/slide5.xml"/><Relationship Id="rId21" Type="http://schemas.openxmlformats.org/officeDocument/2006/relationships/font" Target="fonts/ManropeMedium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anrope-regular.fntdata"/><Relationship Id="rId6" Type="http://schemas.openxmlformats.org/officeDocument/2006/relationships/slide" Target="slides/slide1.xml"/><Relationship Id="rId18" Type="http://schemas.openxmlformats.org/officeDocument/2006/relationships/font" Target="fonts/Staatliche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ca806e42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ca806e42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ca806e42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fca806e42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af72b2e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af72b2e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1ab8f8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1ab8f8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ca806e4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ca806e4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ca806e4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ca806e4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ca806e42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ca806e42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ca806e42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fca806e42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watch?v=odzGsDTJKz4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R8ojdbVzqtngHgiL1hZEC-NNTliPOEEV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 part 1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Friday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March 21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/>
        </p:nvSpPr>
        <p:spPr>
          <a:xfrm>
            <a:off x="682050" y="542550"/>
            <a:ext cx="6596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exercise: </a:t>
            </a:r>
            <a:r>
              <a:rPr lang="en" sz="1700">
                <a:solidFill>
                  <a:schemeClr val="dk1"/>
                </a:solidFill>
              </a:rPr>
              <a:t>Without running the program, figure out what </a:t>
            </a: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lang="en" sz="1700">
                <a:solidFill>
                  <a:schemeClr val="dk1"/>
                </a:solidFill>
              </a:rPr>
              <a:t> is at the end of the following program.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1024950" y="1593575"/>
            <a:ext cx="4385100" cy="3324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list(range(1, 15, 2))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length = len(my_list)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 in range(length):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if my_list[index] &lt; 10: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my_list[index] = my_list[index] + 5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my_list[5] = "hi"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num in my_list: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num = 0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4" name="Google Shape;234;p24"/>
          <p:cNvGrpSpPr/>
          <p:nvPr/>
        </p:nvGrpSpPr>
        <p:grpSpPr>
          <a:xfrm>
            <a:off x="4267075" y="1593575"/>
            <a:ext cx="4191000" cy="446400"/>
            <a:chOff x="4267075" y="1593575"/>
            <a:chExt cx="4191000" cy="446400"/>
          </a:xfrm>
        </p:grpSpPr>
        <p:sp>
          <p:nvSpPr>
            <p:cNvPr id="235" name="Google Shape;235;p24"/>
            <p:cNvSpPr txBox="1"/>
            <p:nvPr/>
          </p:nvSpPr>
          <p:spPr>
            <a:xfrm>
              <a:off x="5928475" y="1593575"/>
              <a:ext cx="2529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1B91CA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36" name="Google Shape;236;p24"/>
            <p:cNvCxnSpPr>
              <a:endCxn id="235" idx="1"/>
            </p:cNvCxnSpPr>
            <p:nvPr/>
          </p:nvCxnSpPr>
          <p:spPr>
            <a:xfrm>
              <a:off x="4267075" y="1803275"/>
              <a:ext cx="1661400" cy="1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37" name="Google Shape;237;p24"/>
          <p:cNvSpPr/>
          <p:nvPr/>
        </p:nvSpPr>
        <p:spPr>
          <a:xfrm>
            <a:off x="2070100" y="1663700"/>
            <a:ext cx="2133600" cy="304800"/>
          </a:xfrm>
          <a:prstGeom prst="rect">
            <a:avLst/>
          </a:prstGeom>
          <a:noFill/>
          <a:ln cap="flat" cmpd="sng" w="19050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1168400" y="2801975"/>
            <a:ext cx="3746400" cy="576300"/>
          </a:xfrm>
          <a:prstGeom prst="rect">
            <a:avLst/>
          </a:prstGeom>
          <a:noFill/>
          <a:ln cap="flat" cmpd="sng" w="19050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" name="Google Shape;239;p24"/>
          <p:cNvGrpSpPr/>
          <p:nvPr/>
        </p:nvGrpSpPr>
        <p:grpSpPr>
          <a:xfrm>
            <a:off x="4914675" y="2801975"/>
            <a:ext cx="3886500" cy="446400"/>
            <a:chOff x="4914675" y="2801975"/>
            <a:chExt cx="3886500" cy="446400"/>
          </a:xfrm>
        </p:grpSpPr>
        <p:sp>
          <p:nvSpPr>
            <p:cNvPr id="240" name="Google Shape;240;p24"/>
            <p:cNvSpPr txBox="1"/>
            <p:nvPr/>
          </p:nvSpPr>
          <p:spPr>
            <a:xfrm>
              <a:off x="5991975" y="2801975"/>
              <a:ext cx="28092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lang="en" sz="17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r>
                <a:rPr lang="en" sz="17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,11,13]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41" name="Google Shape;241;p24"/>
            <p:cNvCxnSpPr>
              <a:endCxn id="240" idx="1"/>
            </p:cNvCxnSpPr>
            <p:nvPr/>
          </p:nvCxnSpPr>
          <p:spPr>
            <a:xfrm>
              <a:off x="4914675" y="3018275"/>
              <a:ext cx="1077300" cy="6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2" name="Google Shape;242;p24"/>
          <p:cNvSpPr/>
          <p:nvPr/>
        </p:nvSpPr>
        <p:spPr>
          <a:xfrm>
            <a:off x="1079500" y="3678275"/>
            <a:ext cx="1866900" cy="3048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4"/>
          <p:cNvGrpSpPr/>
          <p:nvPr/>
        </p:nvGrpSpPr>
        <p:grpSpPr>
          <a:xfrm>
            <a:off x="2946400" y="3678275"/>
            <a:ext cx="5854775" cy="431100"/>
            <a:chOff x="2946400" y="3678275"/>
            <a:chExt cx="5854775" cy="431100"/>
          </a:xfrm>
        </p:grpSpPr>
        <p:sp>
          <p:nvSpPr>
            <p:cNvPr id="244" name="Google Shape;244;p24"/>
            <p:cNvSpPr txBox="1"/>
            <p:nvPr/>
          </p:nvSpPr>
          <p:spPr>
            <a:xfrm>
              <a:off x="5991975" y="3678275"/>
              <a:ext cx="280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[6,8,10,12,14,</a:t>
              </a:r>
              <a:r>
                <a:rPr b="1" lang="en" sz="1600">
                  <a:solidFill>
                    <a:schemeClr val="accent1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,13]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5" name="Google Shape;245;p24"/>
            <p:cNvCxnSpPr>
              <a:stCxn id="242" idx="3"/>
              <a:endCxn id="244" idx="1"/>
            </p:cNvCxnSpPr>
            <p:nvPr/>
          </p:nvCxnSpPr>
          <p:spPr>
            <a:xfrm>
              <a:off x="2946400" y="3830675"/>
              <a:ext cx="3045600" cy="63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6" name="Google Shape;246;p24"/>
          <p:cNvSpPr/>
          <p:nvPr/>
        </p:nvSpPr>
        <p:spPr>
          <a:xfrm>
            <a:off x="1079500" y="4211750"/>
            <a:ext cx="2133600" cy="576300"/>
          </a:xfrm>
          <a:prstGeom prst="rect">
            <a:avLst/>
          </a:prstGeom>
          <a:noFill/>
          <a:ln cap="flat" cmpd="sng" w="19050">
            <a:solidFill>
              <a:srgbClr val="008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" name="Google Shape;247;p24"/>
          <p:cNvGrpSpPr/>
          <p:nvPr/>
        </p:nvGrpSpPr>
        <p:grpSpPr>
          <a:xfrm>
            <a:off x="3213100" y="4283075"/>
            <a:ext cx="5588063" cy="431100"/>
            <a:chOff x="3302013" y="3678275"/>
            <a:chExt cx="5588063" cy="431100"/>
          </a:xfrm>
        </p:grpSpPr>
        <p:sp>
          <p:nvSpPr>
            <p:cNvPr id="248" name="Google Shape;248;p24"/>
            <p:cNvSpPr txBox="1"/>
            <p:nvPr/>
          </p:nvSpPr>
          <p:spPr>
            <a:xfrm>
              <a:off x="6080875" y="3678275"/>
              <a:ext cx="2809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[6,8,10,12,14,'hi',13]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249" name="Google Shape;249;p24"/>
            <p:cNvCxnSpPr>
              <a:stCxn id="246" idx="3"/>
              <a:endCxn id="248" idx="1"/>
            </p:cNvCxnSpPr>
            <p:nvPr/>
          </p:nvCxnSpPr>
          <p:spPr>
            <a:xfrm flipH="1" rot="10800000">
              <a:off x="3302013" y="3893900"/>
              <a:ext cx="2778900" cy="1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50" name="Google Shape;250;p24"/>
          <p:cNvSpPr txBox="1"/>
          <p:nvPr/>
        </p:nvSpPr>
        <p:spPr>
          <a:xfrm>
            <a:off x="6019800" y="2039975"/>
            <a:ext cx="300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this is another way we can create lists!</a:t>
            </a:r>
            <a:endParaRPr/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251" name="Google Shape;251;p24" title="5 Minute Timer Relaxing Music Lofi Fish Backgrou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2550" y="213600"/>
            <a:ext cx="1098625" cy="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5"/>
          <p:cNvSpPr txBox="1"/>
          <p:nvPr/>
        </p:nvSpPr>
        <p:spPr>
          <a:xfrm>
            <a:off x="173750" y="434125"/>
            <a:ext cx="3053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491250" y="1545650"/>
            <a:ext cx="40299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double_list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Define a function double_list that takes in a list of integers (num_list) and doubles all integers in the list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491250" y="3185600"/>
            <a:ext cx="40299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swap_two</a:t>
            </a: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Define a function swap_two that takes in a list (input_list) and two indices (i and j) and swaps the items at those indices.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4953000" y="1323650"/>
            <a:ext cx="38100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To the whiteboards!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First create the function header, adding in type annotations and a docstring.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Ask yourself if this function should return a value, or is it simply doing a list operation (no return value needed).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Fill in the rest of the function definition and test using function call.</a:t>
            </a:r>
            <a:endParaRPr/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60" name="Google Shape;260;p2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825" y="295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Submit Project 5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67" name="Google Shape;267;p26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68" name="Google Shape;268;p26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26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74" name="Google Shape;274;p26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6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78" name="Google Shape;278;p26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Transforming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Sequences 1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3" name="Google Shape;73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5177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061125" y="12351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0" name="Google Shape;80;p17" title="Screenshot 2025-03-21 at 10.06.5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700" y="1697474"/>
            <a:ext cx="8133299" cy="212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5228925" y="2592475"/>
            <a:ext cx="1145100" cy="5538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863450" y="1353850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895450" y="1990675"/>
            <a:ext cx="7550700" cy="16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more function examples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using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return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if-elif-else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to end function early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functions returning other functions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changing values in list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mutability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4" name="Google Shape;94;p1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9"/>
          <p:cNvSpPr txBox="1"/>
          <p:nvPr/>
        </p:nvSpPr>
        <p:spPr>
          <a:xfrm>
            <a:off x="3196350" y="850913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changing a list item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44350" y="1540325"/>
            <a:ext cx="59820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make_first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 that takes a list of integers (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num_list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) and an integer (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), and changes the first item in the list to the integer given. 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For example:</a:t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[1,2,3,4,5]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make_first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(my_list,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Should display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,2,3,4,5]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00" name="Google Shape;100;p19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65650" y="4201375"/>
            <a:ext cx="1098625" cy="6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505575" y="1370275"/>
            <a:ext cx="3847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iterating </a:t>
            </a:r>
            <a:r>
              <a:rPr lang="en" sz="1700"/>
              <a:t>through</a:t>
            </a:r>
            <a:r>
              <a:rPr lang="en" sz="1700"/>
              <a:t> a </a:t>
            </a:r>
            <a:r>
              <a:rPr b="1" lang="en" sz="1700"/>
              <a:t>list by item</a:t>
            </a:r>
            <a:r>
              <a:rPr lang="en" sz="1700"/>
              <a:t>, </a:t>
            </a:r>
            <a:r>
              <a:rPr lang="en" sz="1700">
                <a:solidFill>
                  <a:srgbClr val="1B91CA"/>
                </a:solidFill>
              </a:rPr>
              <a:t>changes will </a:t>
            </a:r>
            <a:r>
              <a:rPr b="1" lang="en" sz="1700">
                <a:solidFill>
                  <a:srgbClr val="1B91CA"/>
                </a:solidFill>
              </a:rPr>
              <a:t>not</a:t>
            </a:r>
            <a:r>
              <a:rPr lang="en" sz="1700">
                <a:solidFill>
                  <a:srgbClr val="1B91CA"/>
                </a:solidFill>
              </a:rPr>
              <a:t> be made</a:t>
            </a:r>
            <a:r>
              <a:rPr lang="en" sz="1700"/>
              <a:t> to the list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4482800" y="1370275"/>
            <a:ext cx="4622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When iterating through a </a:t>
            </a:r>
            <a:r>
              <a:rPr b="1" lang="en" sz="1700">
                <a:solidFill>
                  <a:schemeClr val="dk1"/>
                </a:solidFill>
              </a:rPr>
              <a:t>list by index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lang="en" sz="1700">
                <a:solidFill>
                  <a:srgbClr val="AF00DB"/>
                </a:solidFill>
              </a:rPr>
              <a:t>changes will be made</a:t>
            </a:r>
            <a:r>
              <a:rPr lang="en" sz="1700">
                <a:solidFill>
                  <a:schemeClr val="dk1"/>
                </a:solidFill>
              </a:rPr>
              <a:t> to the list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682050" y="542550"/>
            <a:ext cx="6596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for loops and changing lists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505575" y="43092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[1,2,3,4,5]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482800" y="4309225"/>
            <a:ext cx="35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'hi'</a:t>
            </a: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548175" y="2190650"/>
            <a:ext cx="3000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[1,2,3,4,5]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num in my_list: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num = “hi”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4482800" y="2190650"/>
            <a:ext cx="45252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other_list = [1,2,3,4,5]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 in range(len(other_list)):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other_list[index] = “hi”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print(other_list)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05575" y="1370275"/>
            <a:ext cx="798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7" name="Google Shape;117;p21"/>
          <p:cNvGrpSpPr/>
          <p:nvPr/>
        </p:nvGrpSpPr>
        <p:grpSpPr>
          <a:xfrm>
            <a:off x="682050" y="542550"/>
            <a:ext cx="6596100" cy="1403700"/>
            <a:chOff x="682050" y="542550"/>
            <a:chExt cx="6596100" cy="1403700"/>
          </a:xfrm>
        </p:grpSpPr>
        <p:sp>
          <p:nvSpPr>
            <p:cNvPr id="118" name="Google Shape;118;p21"/>
            <p:cNvSpPr txBox="1"/>
            <p:nvPr/>
          </p:nvSpPr>
          <p:spPr>
            <a:xfrm>
              <a:off x="682050" y="542550"/>
              <a:ext cx="6596100" cy="95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32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lists in memory </a:t>
              </a:r>
              <a:r>
                <a:rPr lang="en" sz="1700">
                  <a:solidFill>
                    <a:schemeClr val="dk1"/>
                  </a:solidFill>
                  <a:latin typeface="Manrope"/>
                  <a:ea typeface="Manrope"/>
                  <a:cs typeface="Manrope"/>
                  <a:sym typeface="Manrope"/>
                </a:rPr>
                <a:t>Roughly a list is a sequence of blocks of memory, containing a link to another object</a:t>
              </a:r>
              <a:endParaRPr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752325" y="1499850"/>
              <a:ext cx="4926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 = [1,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 3, 4,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'bye'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21"/>
          <p:cNvSpPr txBox="1"/>
          <p:nvPr/>
        </p:nvSpPr>
        <p:spPr>
          <a:xfrm>
            <a:off x="682050" y="2348550"/>
            <a:ext cx="7495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namespace			objectspace</a:t>
            </a:r>
            <a:endParaRPr sz="210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648175" y="2960500"/>
            <a:ext cx="115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endParaRPr/>
          </a:p>
        </p:txBody>
      </p:sp>
      <p:grpSp>
        <p:nvGrpSpPr>
          <p:cNvPr id="122" name="Google Shape;122;p21"/>
          <p:cNvGrpSpPr/>
          <p:nvPr/>
        </p:nvGrpSpPr>
        <p:grpSpPr>
          <a:xfrm>
            <a:off x="4049900" y="2963325"/>
            <a:ext cx="1100700" cy="1865700"/>
            <a:chOff x="4049900" y="2963325"/>
            <a:chExt cx="1100700" cy="1865700"/>
          </a:xfrm>
        </p:grpSpPr>
        <p:sp>
          <p:nvSpPr>
            <p:cNvPr id="123" name="Google Shape;123;p21"/>
            <p:cNvSpPr/>
            <p:nvPr/>
          </p:nvSpPr>
          <p:spPr>
            <a:xfrm>
              <a:off x="4049900" y="2963325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4049900" y="3348600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25" name="Google Shape;125;p21"/>
            <p:cNvSpPr/>
            <p:nvPr/>
          </p:nvSpPr>
          <p:spPr>
            <a:xfrm>
              <a:off x="4049900" y="3733875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26" name="Google Shape;126;p21"/>
            <p:cNvSpPr/>
            <p:nvPr/>
          </p:nvSpPr>
          <p:spPr>
            <a:xfrm>
              <a:off x="4049900" y="4119150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27" name="Google Shape;127;p21"/>
            <p:cNvSpPr/>
            <p:nvPr/>
          </p:nvSpPr>
          <p:spPr>
            <a:xfrm>
              <a:off x="4049900" y="4504425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128" name="Google Shape;128;p21"/>
          <p:cNvGrpSpPr/>
          <p:nvPr/>
        </p:nvGrpSpPr>
        <p:grpSpPr>
          <a:xfrm>
            <a:off x="4922000" y="2857225"/>
            <a:ext cx="1446625" cy="446400"/>
            <a:chOff x="4922000" y="2857225"/>
            <a:chExt cx="1446625" cy="446400"/>
          </a:xfrm>
        </p:grpSpPr>
        <p:sp>
          <p:nvSpPr>
            <p:cNvPr id="129" name="Google Shape;129;p21"/>
            <p:cNvSpPr txBox="1"/>
            <p:nvPr/>
          </p:nvSpPr>
          <p:spPr>
            <a:xfrm>
              <a:off x="5909625" y="2857225"/>
              <a:ext cx="45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cxnSp>
          <p:nvCxnSpPr>
            <p:cNvPr id="130" name="Google Shape;130;p21"/>
            <p:cNvCxnSpPr/>
            <p:nvPr/>
          </p:nvCxnSpPr>
          <p:spPr>
            <a:xfrm flipH="1" rot="10800000">
              <a:off x="4922000" y="3091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1" name="Google Shape;131;p21"/>
          <p:cNvGrpSpPr/>
          <p:nvPr/>
        </p:nvGrpSpPr>
        <p:grpSpPr>
          <a:xfrm>
            <a:off x="4922000" y="3265113"/>
            <a:ext cx="1662650" cy="431100"/>
            <a:chOff x="4922000" y="3265113"/>
            <a:chExt cx="1662650" cy="431100"/>
          </a:xfrm>
        </p:grpSpPr>
        <p:sp>
          <p:nvSpPr>
            <p:cNvPr id="132" name="Google Shape;132;p21"/>
            <p:cNvSpPr txBox="1"/>
            <p:nvPr/>
          </p:nvSpPr>
          <p:spPr>
            <a:xfrm>
              <a:off x="5780350" y="3265113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endParaRPr/>
            </a:p>
          </p:txBody>
        </p:sp>
        <p:cxnSp>
          <p:nvCxnSpPr>
            <p:cNvPr id="133" name="Google Shape;133;p21"/>
            <p:cNvCxnSpPr/>
            <p:nvPr/>
          </p:nvCxnSpPr>
          <p:spPr>
            <a:xfrm flipH="1" rot="10800000">
              <a:off x="4922000" y="3472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4" name="Google Shape;134;p21"/>
          <p:cNvGrpSpPr/>
          <p:nvPr/>
        </p:nvGrpSpPr>
        <p:grpSpPr>
          <a:xfrm>
            <a:off x="4922000" y="3680625"/>
            <a:ext cx="1835800" cy="431100"/>
            <a:chOff x="4922000" y="3680625"/>
            <a:chExt cx="1835800" cy="431100"/>
          </a:xfrm>
        </p:grpSpPr>
        <p:sp>
          <p:nvSpPr>
            <p:cNvPr id="135" name="Google Shape;135;p21"/>
            <p:cNvSpPr txBox="1"/>
            <p:nvPr/>
          </p:nvSpPr>
          <p:spPr>
            <a:xfrm>
              <a:off x="5953500" y="3680625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136" name="Google Shape;136;p21"/>
            <p:cNvCxnSpPr/>
            <p:nvPr/>
          </p:nvCxnSpPr>
          <p:spPr>
            <a:xfrm flipH="1" rot="10800000">
              <a:off x="4922000" y="3853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7" name="Google Shape;137;p21"/>
          <p:cNvGrpSpPr/>
          <p:nvPr/>
        </p:nvGrpSpPr>
        <p:grpSpPr>
          <a:xfrm>
            <a:off x="4922000" y="4058675"/>
            <a:ext cx="1835800" cy="431100"/>
            <a:chOff x="4922000" y="4058675"/>
            <a:chExt cx="1835800" cy="431100"/>
          </a:xfrm>
        </p:grpSpPr>
        <p:sp>
          <p:nvSpPr>
            <p:cNvPr id="138" name="Google Shape;138;p21"/>
            <p:cNvSpPr txBox="1"/>
            <p:nvPr/>
          </p:nvSpPr>
          <p:spPr>
            <a:xfrm>
              <a:off x="5953500" y="4058675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cxnSp>
          <p:nvCxnSpPr>
            <p:cNvPr id="139" name="Google Shape;139;p21"/>
            <p:cNvCxnSpPr/>
            <p:nvPr/>
          </p:nvCxnSpPr>
          <p:spPr>
            <a:xfrm flipH="1" rot="10800000">
              <a:off x="4922000" y="4234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40" name="Google Shape;140;p21"/>
          <p:cNvGrpSpPr/>
          <p:nvPr/>
        </p:nvGrpSpPr>
        <p:grpSpPr>
          <a:xfrm>
            <a:off x="4845800" y="4428350"/>
            <a:ext cx="1695475" cy="431100"/>
            <a:chOff x="4845800" y="4428350"/>
            <a:chExt cx="1695475" cy="431100"/>
          </a:xfrm>
        </p:grpSpPr>
        <p:sp>
          <p:nvSpPr>
            <p:cNvPr id="141" name="Google Shape;141;p21"/>
            <p:cNvSpPr txBox="1"/>
            <p:nvPr/>
          </p:nvSpPr>
          <p:spPr>
            <a:xfrm>
              <a:off x="5736975" y="4428350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'bye'</a:t>
              </a:r>
              <a:endParaRPr/>
            </a:p>
          </p:txBody>
        </p:sp>
        <p:cxnSp>
          <p:nvCxnSpPr>
            <p:cNvPr id="142" name="Google Shape;142;p21"/>
            <p:cNvCxnSpPr/>
            <p:nvPr/>
          </p:nvCxnSpPr>
          <p:spPr>
            <a:xfrm flipH="1" rot="10800000">
              <a:off x="4845800" y="46913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43" name="Google Shape;143;p21"/>
          <p:cNvSpPr txBox="1"/>
          <p:nvPr/>
        </p:nvSpPr>
        <p:spPr>
          <a:xfrm>
            <a:off x="6832600" y="2429400"/>
            <a:ext cx="205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we’re going to use this to help us visualize how we can change lists 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505575" y="1217875"/>
            <a:ext cx="3847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When iterating through a </a:t>
            </a:r>
            <a:r>
              <a:rPr b="1" lang="en" sz="1700"/>
              <a:t>list by item</a:t>
            </a:r>
            <a:r>
              <a:rPr lang="en" sz="1700"/>
              <a:t>, </a:t>
            </a:r>
            <a:r>
              <a:rPr lang="en" sz="1700">
                <a:solidFill>
                  <a:srgbClr val="1B91CA"/>
                </a:solidFill>
              </a:rPr>
              <a:t>changes will </a:t>
            </a:r>
            <a:r>
              <a:rPr b="1" lang="en" sz="1700">
                <a:solidFill>
                  <a:srgbClr val="1B91CA"/>
                </a:solidFill>
              </a:rPr>
              <a:t>not</a:t>
            </a:r>
            <a:r>
              <a:rPr lang="en" sz="1700">
                <a:solidFill>
                  <a:srgbClr val="1B91CA"/>
                </a:solidFill>
              </a:rPr>
              <a:t> be made</a:t>
            </a:r>
            <a:r>
              <a:rPr lang="en" sz="1700"/>
              <a:t> to the list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682050" y="390150"/>
            <a:ext cx="6596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for loops and changing lists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505575" y="415682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[1,2,3,4,5]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48175" y="2038250"/>
            <a:ext cx="30000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my_list = [1,2,3,4,5]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num in my_list: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num = “hi”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/>
          </a:p>
        </p:txBody>
      </p:sp>
      <p:grpSp>
        <p:nvGrpSpPr>
          <p:cNvPr id="152" name="Google Shape;152;p22"/>
          <p:cNvGrpSpPr/>
          <p:nvPr/>
        </p:nvGrpSpPr>
        <p:grpSpPr>
          <a:xfrm>
            <a:off x="5277900" y="1172925"/>
            <a:ext cx="1651800" cy="1085313"/>
            <a:chOff x="5277900" y="1172925"/>
            <a:chExt cx="1651800" cy="1085313"/>
          </a:xfrm>
        </p:grpSpPr>
        <p:sp>
          <p:nvSpPr>
            <p:cNvPr id="153" name="Google Shape;153;p22"/>
            <p:cNvSpPr txBox="1"/>
            <p:nvPr/>
          </p:nvSpPr>
          <p:spPr>
            <a:xfrm>
              <a:off x="5401450" y="1811838"/>
              <a:ext cx="1159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my_list</a:t>
              </a:r>
              <a:endParaRPr/>
            </a:p>
          </p:txBody>
        </p:sp>
        <p:sp>
          <p:nvSpPr>
            <p:cNvPr id="154" name="Google Shape;154;p22"/>
            <p:cNvSpPr txBox="1"/>
            <p:nvPr/>
          </p:nvSpPr>
          <p:spPr>
            <a:xfrm>
              <a:off x="5277900" y="1172925"/>
              <a:ext cx="165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namespace</a:t>
              </a:r>
              <a:endParaRPr/>
            </a:p>
          </p:txBody>
        </p:sp>
      </p:grpSp>
      <p:grpSp>
        <p:nvGrpSpPr>
          <p:cNvPr id="155" name="Google Shape;155;p22"/>
          <p:cNvGrpSpPr/>
          <p:nvPr/>
        </p:nvGrpSpPr>
        <p:grpSpPr>
          <a:xfrm>
            <a:off x="5203500" y="2343075"/>
            <a:ext cx="1800600" cy="2525900"/>
            <a:chOff x="5203500" y="2343075"/>
            <a:chExt cx="1800600" cy="2525900"/>
          </a:xfrm>
        </p:grpSpPr>
        <p:sp>
          <p:nvSpPr>
            <p:cNvPr id="156" name="Google Shape;156;p22"/>
            <p:cNvSpPr txBox="1"/>
            <p:nvPr/>
          </p:nvSpPr>
          <p:spPr>
            <a:xfrm>
              <a:off x="5203500" y="2343075"/>
              <a:ext cx="1800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objectspace</a:t>
              </a:r>
              <a:endParaRPr sz="2100"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grpSp>
          <p:nvGrpSpPr>
            <p:cNvPr id="157" name="Google Shape;157;p22"/>
            <p:cNvGrpSpPr/>
            <p:nvPr/>
          </p:nvGrpSpPr>
          <p:grpSpPr>
            <a:xfrm>
              <a:off x="5277900" y="3003275"/>
              <a:ext cx="1100700" cy="1865700"/>
              <a:chOff x="4049900" y="2963325"/>
              <a:chExt cx="1100700" cy="1865700"/>
            </a:xfrm>
          </p:grpSpPr>
          <p:sp>
            <p:nvSpPr>
              <p:cNvPr id="158" name="Google Shape;158;p22"/>
              <p:cNvSpPr/>
              <p:nvPr/>
            </p:nvSpPr>
            <p:spPr>
              <a:xfrm>
                <a:off x="4049900" y="2963325"/>
                <a:ext cx="1100700" cy="324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59" name="Google Shape;159;p22"/>
              <p:cNvSpPr/>
              <p:nvPr/>
            </p:nvSpPr>
            <p:spPr>
              <a:xfrm>
                <a:off x="4049900" y="3348600"/>
                <a:ext cx="1100700" cy="324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0" name="Google Shape;160;p22"/>
              <p:cNvSpPr/>
              <p:nvPr/>
            </p:nvSpPr>
            <p:spPr>
              <a:xfrm>
                <a:off x="4049900" y="3733875"/>
                <a:ext cx="1100700" cy="324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</a:t>
                </a:r>
                <a:endParaRPr/>
              </a:p>
            </p:txBody>
          </p:sp>
          <p:sp>
            <p:nvSpPr>
              <p:cNvPr id="161" name="Google Shape;161;p22"/>
              <p:cNvSpPr/>
              <p:nvPr/>
            </p:nvSpPr>
            <p:spPr>
              <a:xfrm>
                <a:off x="4049900" y="4119150"/>
                <a:ext cx="1100700" cy="324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</a:t>
                </a:r>
                <a:endParaRPr/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>
                <a:off x="4049900" y="4504425"/>
                <a:ext cx="1100700" cy="3246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4</a:t>
                </a:r>
                <a:endParaRPr/>
              </a:p>
            </p:txBody>
          </p:sp>
        </p:grpSp>
      </p:grpSp>
      <p:grpSp>
        <p:nvGrpSpPr>
          <p:cNvPr id="163" name="Google Shape;163;p22"/>
          <p:cNvGrpSpPr/>
          <p:nvPr/>
        </p:nvGrpSpPr>
        <p:grpSpPr>
          <a:xfrm>
            <a:off x="6150000" y="2897175"/>
            <a:ext cx="1446625" cy="446400"/>
            <a:chOff x="4922000" y="2857225"/>
            <a:chExt cx="1446625" cy="446400"/>
          </a:xfrm>
        </p:grpSpPr>
        <p:sp>
          <p:nvSpPr>
            <p:cNvPr id="164" name="Google Shape;164;p22"/>
            <p:cNvSpPr txBox="1"/>
            <p:nvPr/>
          </p:nvSpPr>
          <p:spPr>
            <a:xfrm>
              <a:off x="5909625" y="2857225"/>
              <a:ext cx="45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cxnSp>
          <p:nvCxnSpPr>
            <p:cNvPr id="165" name="Google Shape;165;p22"/>
            <p:cNvCxnSpPr/>
            <p:nvPr/>
          </p:nvCxnSpPr>
          <p:spPr>
            <a:xfrm flipH="1" rot="10800000">
              <a:off x="4922000" y="3091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6" name="Google Shape;166;p22"/>
          <p:cNvGrpSpPr/>
          <p:nvPr/>
        </p:nvGrpSpPr>
        <p:grpSpPr>
          <a:xfrm>
            <a:off x="6150000" y="3305063"/>
            <a:ext cx="1835800" cy="431100"/>
            <a:chOff x="4922000" y="3265113"/>
            <a:chExt cx="1835800" cy="431100"/>
          </a:xfrm>
        </p:grpSpPr>
        <p:sp>
          <p:nvSpPr>
            <p:cNvPr id="167" name="Google Shape;167;p22"/>
            <p:cNvSpPr txBox="1"/>
            <p:nvPr/>
          </p:nvSpPr>
          <p:spPr>
            <a:xfrm>
              <a:off x="5953500" y="3265113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</p:txBody>
        </p:sp>
        <p:cxnSp>
          <p:nvCxnSpPr>
            <p:cNvPr id="168" name="Google Shape;168;p22"/>
            <p:cNvCxnSpPr/>
            <p:nvPr/>
          </p:nvCxnSpPr>
          <p:spPr>
            <a:xfrm flipH="1" rot="10800000">
              <a:off x="4922000" y="3472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9" name="Google Shape;169;p22"/>
          <p:cNvGrpSpPr/>
          <p:nvPr/>
        </p:nvGrpSpPr>
        <p:grpSpPr>
          <a:xfrm>
            <a:off x="6150000" y="3720575"/>
            <a:ext cx="1835800" cy="431100"/>
            <a:chOff x="4922000" y="3680625"/>
            <a:chExt cx="1835800" cy="431100"/>
          </a:xfrm>
        </p:grpSpPr>
        <p:sp>
          <p:nvSpPr>
            <p:cNvPr id="170" name="Google Shape;170;p22"/>
            <p:cNvSpPr txBox="1"/>
            <p:nvPr/>
          </p:nvSpPr>
          <p:spPr>
            <a:xfrm>
              <a:off x="5953500" y="3680625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171" name="Google Shape;171;p22"/>
            <p:cNvCxnSpPr/>
            <p:nvPr/>
          </p:nvCxnSpPr>
          <p:spPr>
            <a:xfrm flipH="1" rot="10800000">
              <a:off x="4922000" y="3853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2" name="Google Shape;172;p22"/>
          <p:cNvGrpSpPr/>
          <p:nvPr/>
        </p:nvGrpSpPr>
        <p:grpSpPr>
          <a:xfrm>
            <a:off x="6150000" y="4098625"/>
            <a:ext cx="1835800" cy="431100"/>
            <a:chOff x="4922000" y="4058675"/>
            <a:chExt cx="1835800" cy="431100"/>
          </a:xfrm>
        </p:grpSpPr>
        <p:sp>
          <p:nvSpPr>
            <p:cNvPr id="173" name="Google Shape;173;p22"/>
            <p:cNvSpPr txBox="1"/>
            <p:nvPr/>
          </p:nvSpPr>
          <p:spPr>
            <a:xfrm>
              <a:off x="5953500" y="4058675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cxnSp>
          <p:nvCxnSpPr>
            <p:cNvPr id="174" name="Google Shape;174;p22"/>
            <p:cNvCxnSpPr/>
            <p:nvPr/>
          </p:nvCxnSpPr>
          <p:spPr>
            <a:xfrm flipH="1" rot="10800000">
              <a:off x="4922000" y="4234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75" name="Google Shape;175;p22"/>
          <p:cNvGrpSpPr/>
          <p:nvPr/>
        </p:nvGrpSpPr>
        <p:grpSpPr>
          <a:xfrm>
            <a:off x="6073800" y="4468300"/>
            <a:ext cx="1912000" cy="431100"/>
            <a:chOff x="4845800" y="4428350"/>
            <a:chExt cx="1912000" cy="431100"/>
          </a:xfrm>
        </p:grpSpPr>
        <p:sp>
          <p:nvSpPr>
            <p:cNvPr id="176" name="Google Shape;176;p22"/>
            <p:cNvSpPr txBox="1"/>
            <p:nvPr/>
          </p:nvSpPr>
          <p:spPr>
            <a:xfrm>
              <a:off x="5953500" y="4428350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</p:txBody>
        </p:sp>
        <p:cxnSp>
          <p:nvCxnSpPr>
            <p:cNvPr id="177" name="Google Shape;177;p22"/>
            <p:cNvCxnSpPr/>
            <p:nvPr/>
          </p:nvCxnSpPr>
          <p:spPr>
            <a:xfrm flipH="1" rot="10800000">
              <a:off x="4845800" y="46913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78" name="Google Shape;178;p22"/>
          <p:cNvSpPr txBox="1"/>
          <p:nvPr/>
        </p:nvSpPr>
        <p:spPr>
          <a:xfrm>
            <a:off x="3288000" y="2750925"/>
            <a:ext cx="138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for loop doesn’t overwrite items in list because my_list is never </a:t>
            </a: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edited</a:t>
            </a: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directly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/>
        </p:nvSpPr>
        <p:spPr>
          <a:xfrm>
            <a:off x="291800" y="1217875"/>
            <a:ext cx="4622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When iterating through a </a:t>
            </a:r>
            <a:r>
              <a:rPr b="1" lang="en" sz="1700">
                <a:solidFill>
                  <a:schemeClr val="dk1"/>
                </a:solidFill>
              </a:rPr>
              <a:t>list by index</a:t>
            </a:r>
            <a:r>
              <a:rPr lang="en" sz="1700">
                <a:solidFill>
                  <a:schemeClr val="dk1"/>
                </a:solidFill>
              </a:rPr>
              <a:t>, </a:t>
            </a:r>
            <a:r>
              <a:rPr lang="en" sz="1700">
                <a:solidFill>
                  <a:srgbClr val="AF00DB"/>
                </a:solidFill>
              </a:rPr>
              <a:t>changes will be made</a:t>
            </a:r>
            <a:r>
              <a:rPr lang="en" sz="1700">
                <a:solidFill>
                  <a:schemeClr val="dk1"/>
                </a:solidFill>
              </a:rPr>
              <a:t> to the list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682050" y="390150"/>
            <a:ext cx="6596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2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for loops and changing lists</a:t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>
            <a:off x="291800" y="4156825"/>
            <a:ext cx="351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['hi','hi','hi','hi','hi']</a:t>
            </a:r>
            <a:endParaRPr sz="1600">
              <a:solidFill>
                <a:srgbClr val="AF00D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91800" y="2038250"/>
            <a:ext cx="45252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other_list = [1,2,3,4,5]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index in range(len(other_list)):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other_list[index] = “hi”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print(other_list)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5203500" y="2343075"/>
            <a:ext cx="180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objectspace</a:t>
            </a:r>
            <a:endParaRPr sz="2100"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88" name="Google Shape;188;p23"/>
          <p:cNvGrpSpPr/>
          <p:nvPr/>
        </p:nvGrpSpPr>
        <p:grpSpPr>
          <a:xfrm>
            <a:off x="5277900" y="1172925"/>
            <a:ext cx="1819150" cy="1085325"/>
            <a:chOff x="5277900" y="1172925"/>
            <a:chExt cx="1819150" cy="1085325"/>
          </a:xfrm>
        </p:grpSpPr>
        <p:sp>
          <p:nvSpPr>
            <p:cNvPr id="189" name="Google Shape;189;p23"/>
            <p:cNvSpPr txBox="1"/>
            <p:nvPr/>
          </p:nvSpPr>
          <p:spPr>
            <a:xfrm>
              <a:off x="5401450" y="1811850"/>
              <a:ext cx="1695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other</a:t>
              </a: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_list</a:t>
              </a:r>
              <a:endParaRPr/>
            </a:p>
          </p:txBody>
        </p:sp>
        <p:sp>
          <p:nvSpPr>
            <p:cNvPr id="190" name="Google Shape;190;p23"/>
            <p:cNvSpPr txBox="1"/>
            <p:nvPr/>
          </p:nvSpPr>
          <p:spPr>
            <a:xfrm>
              <a:off x="5277900" y="1172925"/>
              <a:ext cx="165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chemeClr val="dk1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namespace</a:t>
              </a:r>
              <a:endParaRPr/>
            </a:p>
          </p:txBody>
        </p:sp>
      </p:grpSp>
      <p:grpSp>
        <p:nvGrpSpPr>
          <p:cNvPr id="191" name="Google Shape;191;p23"/>
          <p:cNvGrpSpPr/>
          <p:nvPr/>
        </p:nvGrpSpPr>
        <p:grpSpPr>
          <a:xfrm>
            <a:off x="5277900" y="3003275"/>
            <a:ext cx="1100700" cy="1865700"/>
            <a:chOff x="4049900" y="2963325"/>
            <a:chExt cx="1100700" cy="1865700"/>
          </a:xfrm>
        </p:grpSpPr>
        <p:sp>
          <p:nvSpPr>
            <p:cNvPr id="192" name="Google Shape;192;p23"/>
            <p:cNvSpPr/>
            <p:nvPr/>
          </p:nvSpPr>
          <p:spPr>
            <a:xfrm>
              <a:off x="4049900" y="2963325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4049900" y="3348600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4049900" y="3733875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4049900" y="4119150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4049900" y="4504425"/>
              <a:ext cx="1100700" cy="324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  <p:grpSp>
        <p:nvGrpSpPr>
          <p:cNvPr id="197" name="Google Shape;197;p23"/>
          <p:cNvGrpSpPr/>
          <p:nvPr/>
        </p:nvGrpSpPr>
        <p:grpSpPr>
          <a:xfrm>
            <a:off x="6150000" y="2897175"/>
            <a:ext cx="1446625" cy="446400"/>
            <a:chOff x="4922000" y="2857225"/>
            <a:chExt cx="1446625" cy="446400"/>
          </a:xfrm>
        </p:grpSpPr>
        <p:sp>
          <p:nvSpPr>
            <p:cNvPr id="198" name="Google Shape;198;p23"/>
            <p:cNvSpPr txBox="1"/>
            <p:nvPr/>
          </p:nvSpPr>
          <p:spPr>
            <a:xfrm>
              <a:off x="5909625" y="2857225"/>
              <a:ext cx="4590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</p:txBody>
        </p:sp>
        <p:cxnSp>
          <p:nvCxnSpPr>
            <p:cNvPr id="199" name="Google Shape;199;p23"/>
            <p:cNvCxnSpPr/>
            <p:nvPr/>
          </p:nvCxnSpPr>
          <p:spPr>
            <a:xfrm flipH="1" rot="10800000">
              <a:off x="4922000" y="3091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0" name="Google Shape;200;p23"/>
          <p:cNvGrpSpPr/>
          <p:nvPr/>
        </p:nvGrpSpPr>
        <p:grpSpPr>
          <a:xfrm>
            <a:off x="6150000" y="3305063"/>
            <a:ext cx="1662650" cy="431100"/>
            <a:chOff x="4922000" y="3265113"/>
            <a:chExt cx="1662650" cy="431100"/>
          </a:xfrm>
        </p:grpSpPr>
        <p:sp>
          <p:nvSpPr>
            <p:cNvPr id="201" name="Google Shape;201;p23"/>
            <p:cNvSpPr txBox="1"/>
            <p:nvPr/>
          </p:nvSpPr>
          <p:spPr>
            <a:xfrm>
              <a:off x="5780350" y="3265113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2</a:t>
              </a:r>
              <a:endParaRPr/>
            </a:p>
          </p:txBody>
        </p:sp>
        <p:cxnSp>
          <p:nvCxnSpPr>
            <p:cNvPr id="202" name="Google Shape;202;p23"/>
            <p:cNvCxnSpPr/>
            <p:nvPr/>
          </p:nvCxnSpPr>
          <p:spPr>
            <a:xfrm flipH="1" rot="10800000">
              <a:off x="4922000" y="3472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3" name="Google Shape;203;p23"/>
          <p:cNvGrpSpPr/>
          <p:nvPr/>
        </p:nvGrpSpPr>
        <p:grpSpPr>
          <a:xfrm>
            <a:off x="6150000" y="3720575"/>
            <a:ext cx="1835800" cy="431100"/>
            <a:chOff x="4922000" y="3680625"/>
            <a:chExt cx="1835800" cy="431100"/>
          </a:xfrm>
        </p:grpSpPr>
        <p:sp>
          <p:nvSpPr>
            <p:cNvPr id="204" name="Google Shape;204;p23"/>
            <p:cNvSpPr txBox="1"/>
            <p:nvPr/>
          </p:nvSpPr>
          <p:spPr>
            <a:xfrm>
              <a:off x="5953500" y="3680625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</p:txBody>
        </p:sp>
        <p:cxnSp>
          <p:nvCxnSpPr>
            <p:cNvPr id="205" name="Google Shape;205;p23"/>
            <p:cNvCxnSpPr/>
            <p:nvPr/>
          </p:nvCxnSpPr>
          <p:spPr>
            <a:xfrm flipH="1" rot="10800000">
              <a:off x="4922000" y="3853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6" name="Google Shape;206;p23"/>
          <p:cNvGrpSpPr/>
          <p:nvPr/>
        </p:nvGrpSpPr>
        <p:grpSpPr>
          <a:xfrm>
            <a:off x="6150000" y="4098625"/>
            <a:ext cx="1835800" cy="431100"/>
            <a:chOff x="4922000" y="4058675"/>
            <a:chExt cx="1835800" cy="431100"/>
          </a:xfrm>
        </p:grpSpPr>
        <p:sp>
          <p:nvSpPr>
            <p:cNvPr id="207" name="Google Shape;207;p23"/>
            <p:cNvSpPr txBox="1"/>
            <p:nvPr/>
          </p:nvSpPr>
          <p:spPr>
            <a:xfrm>
              <a:off x="5953500" y="4058675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</p:txBody>
        </p:sp>
        <p:cxnSp>
          <p:nvCxnSpPr>
            <p:cNvPr id="208" name="Google Shape;208;p23"/>
            <p:cNvCxnSpPr/>
            <p:nvPr/>
          </p:nvCxnSpPr>
          <p:spPr>
            <a:xfrm flipH="1" rot="10800000">
              <a:off x="4922000" y="42341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09" name="Google Shape;209;p23"/>
          <p:cNvGrpSpPr/>
          <p:nvPr/>
        </p:nvGrpSpPr>
        <p:grpSpPr>
          <a:xfrm>
            <a:off x="6073800" y="4468300"/>
            <a:ext cx="1695475" cy="431100"/>
            <a:chOff x="4845800" y="4428350"/>
            <a:chExt cx="1695475" cy="431100"/>
          </a:xfrm>
        </p:grpSpPr>
        <p:sp>
          <p:nvSpPr>
            <p:cNvPr id="210" name="Google Shape;210;p23"/>
            <p:cNvSpPr txBox="1"/>
            <p:nvPr/>
          </p:nvSpPr>
          <p:spPr>
            <a:xfrm>
              <a:off x="5736975" y="4428350"/>
              <a:ext cx="80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 5</a:t>
              </a:r>
              <a:endParaRPr/>
            </a:p>
          </p:txBody>
        </p:sp>
        <p:cxnSp>
          <p:nvCxnSpPr>
            <p:cNvPr id="211" name="Google Shape;211;p23"/>
            <p:cNvCxnSpPr/>
            <p:nvPr/>
          </p:nvCxnSpPr>
          <p:spPr>
            <a:xfrm flipH="1" rot="10800000">
              <a:off x="4845800" y="4691325"/>
              <a:ext cx="870000" cy="3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2" name="Google Shape;212;p23"/>
          <p:cNvGrpSpPr/>
          <p:nvPr/>
        </p:nvGrpSpPr>
        <p:grpSpPr>
          <a:xfrm>
            <a:off x="6007700" y="2733488"/>
            <a:ext cx="1365125" cy="431100"/>
            <a:chOff x="6007700" y="2733488"/>
            <a:chExt cx="1365125" cy="431100"/>
          </a:xfrm>
        </p:grpSpPr>
        <p:sp>
          <p:nvSpPr>
            <p:cNvPr id="213" name="Google Shape;213;p23"/>
            <p:cNvSpPr txBox="1"/>
            <p:nvPr/>
          </p:nvSpPr>
          <p:spPr>
            <a:xfrm>
              <a:off x="6589825" y="2733488"/>
              <a:ext cx="78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endParaRPr/>
            </a:p>
          </p:txBody>
        </p:sp>
        <p:cxnSp>
          <p:nvCxnSpPr>
            <p:cNvPr id="214" name="Google Shape;214;p23"/>
            <p:cNvCxnSpPr/>
            <p:nvPr/>
          </p:nvCxnSpPr>
          <p:spPr>
            <a:xfrm flipH="1" rot="10800000">
              <a:off x="6007700" y="2981988"/>
              <a:ext cx="71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5" name="Google Shape;215;p23"/>
          <p:cNvGrpSpPr/>
          <p:nvPr/>
        </p:nvGrpSpPr>
        <p:grpSpPr>
          <a:xfrm>
            <a:off x="6007700" y="3093313"/>
            <a:ext cx="1365125" cy="431100"/>
            <a:chOff x="6007700" y="2733488"/>
            <a:chExt cx="1365125" cy="431100"/>
          </a:xfrm>
        </p:grpSpPr>
        <p:sp>
          <p:nvSpPr>
            <p:cNvPr id="216" name="Google Shape;216;p23"/>
            <p:cNvSpPr txBox="1"/>
            <p:nvPr/>
          </p:nvSpPr>
          <p:spPr>
            <a:xfrm>
              <a:off x="6589825" y="2733488"/>
              <a:ext cx="78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endParaRPr/>
            </a:p>
          </p:txBody>
        </p:sp>
        <p:cxnSp>
          <p:nvCxnSpPr>
            <p:cNvPr id="217" name="Google Shape;217;p23"/>
            <p:cNvCxnSpPr/>
            <p:nvPr/>
          </p:nvCxnSpPr>
          <p:spPr>
            <a:xfrm flipH="1" rot="10800000">
              <a:off x="6007700" y="2981988"/>
              <a:ext cx="71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8" name="Google Shape;218;p23"/>
          <p:cNvGrpSpPr/>
          <p:nvPr/>
        </p:nvGrpSpPr>
        <p:grpSpPr>
          <a:xfrm>
            <a:off x="6007700" y="3513213"/>
            <a:ext cx="1365125" cy="431100"/>
            <a:chOff x="6007700" y="2733488"/>
            <a:chExt cx="1365125" cy="431100"/>
          </a:xfrm>
        </p:grpSpPr>
        <p:sp>
          <p:nvSpPr>
            <p:cNvPr id="219" name="Google Shape;219;p23"/>
            <p:cNvSpPr txBox="1"/>
            <p:nvPr/>
          </p:nvSpPr>
          <p:spPr>
            <a:xfrm>
              <a:off x="6589825" y="2733488"/>
              <a:ext cx="78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endParaRPr/>
            </a:p>
          </p:txBody>
        </p:sp>
        <p:cxnSp>
          <p:nvCxnSpPr>
            <p:cNvPr id="220" name="Google Shape;220;p23"/>
            <p:cNvCxnSpPr/>
            <p:nvPr/>
          </p:nvCxnSpPr>
          <p:spPr>
            <a:xfrm flipH="1" rot="10800000">
              <a:off x="6007700" y="2981988"/>
              <a:ext cx="71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1" name="Google Shape;221;p23"/>
          <p:cNvGrpSpPr/>
          <p:nvPr/>
        </p:nvGrpSpPr>
        <p:grpSpPr>
          <a:xfrm>
            <a:off x="6007700" y="3886688"/>
            <a:ext cx="1365125" cy="431100"/>
            <a:chOff x="6007700" y="2733488"/>
            <a:chExt cx="1365125" cy="431100"/>
          </a:xfrm>
        </p:grpSpPr>
        <p:sp>
          <p:nvSpPr>
            <p:cNvPr id="222" name="Google Shape;222;p23"/>
            <p:cNvSpPr txBox="1"/>
            <p:nvPr/>
          </p:nvSpPr>
          <p:spPr>
            <a:xfrm>
              <a:off x="6589825" y="2733488"/>
              <a:ext cx="78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endParaRPr/>
            </a:p>
          </p:txBody>
        </p:sp>
        <p:cxnSp>
          <p:nvCxnSpPr>
            <p:cNvPr id="223" name="Google Shape;223;p23"/>
            <p:cNvCxnSpPr/>
            <p:nvPr/>
          </p:nvCxnSpPr>
          <p:spPr>
            <a:xfrm flipH="1" rot="10800000">
              <a:off x="6007700" y="2981988"/>
              <a:ext cx="71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24" name="Google Shape;224;p23"/>
          <p:cNvGrpSpPr/>
          <p:nvPr/>
        </p:nvGrpSpPr>
        <p:grpSpPr>
          <a:xfrm>
            <a:off x="6007700" y="4347825"/>
            <a:ext cx="1365125" cy="431100"/>
            <a:chOff x="6007700" y="2733488"/>
            <a:chExt cx="1365125" cy="431100"/>
          </a:xfrm>
        </p:grpSpPr>
        <p:sp>
          <p:nvSpPr>
            <p:cNvPr id="225" name="Google Shape;225;p23"/>
            <p:cNvSpPr txBox="1"/>
            <p:nvPr/>
          </p:nvSpPr>
          <p:spPr>
            <a:xfrm>
              <a:off x="6589825" y="2733488"/>
              <a:ext cx="783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'hi'</a:t>
              </a:r>
              <a:endParaRPr/>
            </a:p>
          </p:txBody>
        </p:sp>
        <p:cxnSp>
          <p:nvCxnSpPr>
            <p:cNvPr id="226" name="Google Shape;226;p23"/>
            <p:cNvCxnSpPr/>
            <p:nvPr/>
          </p:nvCxnSpPr>
          <p:spPr>
            <a:xfrm flipH="1" rot="10800000">
              <a:off x="6007700" y="2981988"/>
              <a:ext cx="711300" cy="142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27" name="Google Shape;227;p23"/>
          <p:cNvSpPr/>
          <p:nvPr/>
        </p:nvSpPr>
        <p:spPr>
          <a:xfrm>
            <a:off x="277300" y="2688700"/>
            <a:ext cx="4622700" cy="6957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