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taatliches"/>
      <p:regular r:id="rId12"/>
    </p:embeddedFont>
    <p:embeddedFont>
      <p:font typeface="Manrope"/>
      <p:regular r:id="rId13"/>
      <p:bold r:id="rId14"/>
    </p:embeddedFont>
    <p:embeddedFont>
      <p:font typeface="Manrope Medium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anrope-regular.fntdata"/><Relationship Id="rId12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nropeMedium-regular.fntdata"/><Relationship Id="rId14" Type="http://schemas.openxmlformats.org/officeDocument/2006/relationships/font" Target="fonts/Manrope-bold.fntdata"/><Relationship Id="rId16" Type="http://schemas.openxmlformats.org/officeDocument/2006/relationships/font" Target="fonts/Manrope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ca4539d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ca4539d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1efd66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f1efd66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1efd666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f1efd66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f1efd66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f1efd66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f1efd666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f1efd666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Dictionaries: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18  2025	 	TOH210</a:t>
            </a:r>
            <a:endParaRPr sz="1600">
              <a:solidFill>
                <a:srgbClr val="36174D"/>
              </a:solidFill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68" name="Google Shape;68;p1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60825" y="4510825"/>
            <a:ext cx="587925" cy="330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9" name="Google Shape;69;p15"/>
          <p:cNvSpPr txBox="1"/>
          <p:nvPr/>
        </p:nvSpPr>
        <p:spPr>
          <a:xfrm>
            <a:off x="6292450" y="182625"/>
            <a:ext cx="24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Worksheet up on Moodle!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6" name="Google Shape;76;p16" title="Screenshot 2025-04-13 at 2.05.4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50" y="1971049"/>
            <a:ext cx="7655749" cy="20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/>
          <p:nvPr/>
        </p:nvSpPr>
        <p:spPr>
          <a:xfrm>
            <a:off x="6943425" y="3574200"/>
            <a:ext cx="1372800" cy="2706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943425" y="2383499"/>
            <a:ext cx="15147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706100" y="4221550"/>
            <a:ext cx="323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drop by office hours today (3-4) for help on Project 7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 title="Screenshot 2025-04-18 at 9.07.43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0" y="1923075"/>
            <a:ext cx="8520600" cy="20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Next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254750" y="2495137"/>
            <a:ext cx="15147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 title="Screenshot 2025-04-18 at 9.20.1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250" y="152400"/>
            <a:ext cx="5475767" cy="48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Screenshot 2025-04-18 at 9.20.4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600200"/>
            <a:ext cx="2596851" cy="29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424175" y="3465650"/>
            <a:ext cx="1824600" cy="11145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367100" y="3535500"/>
            <a:ext cx="5007600" cy="14556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1524000" y="1278525"/>
            <a:ext cx="61803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dictionary practice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We’re going to spend the rest of class time (until our quiz), working on the worksheet up on Moodle.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You’ll need to create a python file for each question (so, two of them). Grab a partner and a whiteboard marker. One person will plan out each question on the board. The other person will put the ideas into a Python file, adding comments for the plan. 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For each question, plan out on the board, then identify the correct Python code required to answer the question. Move on to the next question.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01" name="Google Shape;101;p19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6825" y="422170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2" name="Google Shape;102;p19"/>
          <p:cNvSpPr txBox="1"/>
          <p:nvPr/>
        </p:nvSpPr>
        <p:spPr>
          <a:xfrm>
            <a:off x="381000" y="533400"/>
            <a:ext cx="2377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We will start the quiz at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12:30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(121) or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1:35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(125)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Project 7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Homework 9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 over Project 8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09" name="Google Shape;109;p20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110" name="Google Shape;110;p20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0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0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0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116" name="Google Shape;116;p20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120" name="Google Shape;120;p20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0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