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taatliches"/>
      <p:regular r:id="rId22"/>
    </p:embeddedFont>
    <p:embeddedFont>
      <p:font typeface="Manrope"/>
      <p:regular r:id="rId23"/>
      <p:bold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Manrope Medium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taatliches-regular.fntdata"/><Relationship Id="rId21" Type="http://schemas.openxmlformats.org/officeDocument/2006/relationships/slide" Target="slides/slide16.xml"/><Relationship Id="rId24" Type="http://schemas.openxmlformats.org/officeDocument/2006/relationships/font" Target="fonts/Manrope-bold.fntdata"/><Relationship Id="rId23" Type="http://schemas.openxmlformats.org/officeDocument/2006/relationships/font" Target="fonts/Manrop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nrope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nrope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a4b611c9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a4b611c9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4df07d4f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4df07d4f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61cf842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61cf842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5ca2021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5ca2021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https://docs.google.com/forms/d/e/1FAIpQLSe3OloPAJSid4n6cyU_4qXpRWU7FOSmP7IVdRS_vh9cvYd9zQ/viewform?usp=sharing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5ca20215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5ca2021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61cf842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61cf842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4df07d4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4df07d4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https://docs.google.com/forms/d/e/1FAIpQLSe3OloPAJSid4n6cyU_4qXpRWU7FOSmP7IVdRS_vh9cvYd9zQ/viewform?usp=sharing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4df07d4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4df07d4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4df07d4f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4df07d4f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af0fb76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af0fb76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6faa1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06faa1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8f394019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8f394019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95e00e70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95e00e70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80b747ca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80b747ca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dHKiU_1fejs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hyperlink" Target="http://www.youtube.com/watch?v=dHKiU_1fejs" TargetMode="External"/><Relationship Id="rId6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dHKiU_1fejs" TargetMode="External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classes: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part 1II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Monday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May 5  2025		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68" name="Google Shape;68;p15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667" y="4688000"/>
            <a:ext cx="436400" cy="245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491975" y="686075"/>
            <a:ext cx="1568400" cy="27399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grab a partner and whiteboard marker, taking turns with who is planning out the program on the board and who is typing it up in a Python script.</a:t>
            </a:r>
            <a:endParaRPr/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141" name="Google Shape;141;p24" title="LOTR Lofi | The Wizards of Middle Earth 🧙🏻‍♂️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213" y="357440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2" name="Google Shape;142;p24" title="Screenshot 2025-05-05 at 8.49.16 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1800" y="152400"/>
            <a:ext cx="625513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 title="Screenshot 2025-05-05 at 8.50.22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50" y="1183750"/>
            <a:ext cx="4379950" cy="247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 title="Screenshot 2025-05-05 at 8.50.35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800" y="1183750"/>
            <a:ext cx="4460350" cy="31484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149" name="Google Shape;149;p25" title="LOTR Lofi | The Wizards of Middle Earth 🧙🏻‍♂️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288" y="41292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Continue with worksheet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Start  Project 10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Study for Quiz 6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Fill out Course Eval 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56" name="Google Shape;156;p26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157" name="Google Shape;157;p26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26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163" name="Google Shape;163;p26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26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167" name="Google Shape;167;p26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Workday + Quiz 6 rewrites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Wednesday, May 7  2025		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178" name="Google Shape;178;p27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667" y="4688000"/>
            <a:ext cx="436400" cy="245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746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this week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1386700" y="1431425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85" name="Google Shape;185;p28" title="Screenshot 2025-05-02 at 8.17.49 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800" y="1991050"/>
            <a:ext cx="7723101" cy="19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6174D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190" name="Google Shape;190;p29" title="LOTR Lofi | The Wizards of Middle Earth 🧙🏻‍♂️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93" y="4129250"/>
            <a:ext cx="528625" cy="297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1" name="Google Shape;191;p29"/>
          <p:cNvSpPr txBox="1"/>
          <p:nvPr/>
        </p:nvSpPr>
        <p:spPr>
          <a:xfrm>
            <a:off x="1141375" y="1064400"/>
            <a:ext cx="2035800" cy="2700000"/>
          </a:xfrm>
          <a:prstGeom prst="rect">
            <a:avLst/>
          </a:prstGeom>
          <a:noFill/>
          <a:ln cap="flat" cmpd="sng" w="28575">
            <a:solidFill>
              <a:srgbClr val="C6B8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Start Here</a:t>
            </a:r>
            <a:endParaRPr sz="1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Do any rewrites for Quiz 6.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Come up and double check with me to make sure the code looks good.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3357525" y="1064400"/>
            <a:ext cx="4637700" cy="2700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Continue your adventure</a:t>
            </a:r>
            <a:endParaRPr sz="1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3490800" y="1769975"/>
            <a:ext cx="1384500" cy="13722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Questions 2-3 from Classes 3 slide deck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4984125" y="1769975"/>
            <a:ext cx="1384500" cy="13722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Practice Questions from CH2 pdf up on Moodle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6523900" y="1769975"/>
            <a:ext cx="1384500" cy="13722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Project 10: </a:t>
            </a:r>
            <a:r>
              <a:rPr lang="en" sz="1200">
                <a:solidFill>
                  <a:schemeClr val="lt1"/>
                </a:solidFill>
              </a:rPr>
              <a:t>Tamagotchi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Work on Project 10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Study for CH2 + rewrites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Fill out course evaluations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02" name="Google Shape;202;p30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203" name="Google Shape;203;p30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30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209" name="Google Shape;209;p30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30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213" name="Google Shape;213;p30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746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this</a:t>
            </a: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week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386700" y="1431425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75" name="Google Shape;75;p16" title="Screenshot 2025-05-02 at 8.17.49 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800" y="1991050"/>
            <a:ext cx="7723101" cy="19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Screenshot 2025-05-05 at 8.43.22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475" y="1368648"/>
            <a:ext cx="7018150" cy="24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 title="Screenshot 2025-05-05 at 8.47.54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311075"/>
            <a:ext cx="563880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13" y="2586025"/>
            <a:ext cx="2510663" cy="191871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555475" y="810375"/>
            <a:ext cx="243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Project 10</a:t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92" name="Google Shape;92;p19" title="Screenshot 2025-05-05 at 8.44.31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0376" y="152400"/>
            <a:ext cx="57846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1508175" y="1267875"/>
            <a:ext cx="62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 sz="332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234100" y="1990675"/>
            <a:ext cx="7117800" cy="27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working with classes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__str__ method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265250" y="1932675"/>
            <a:ext cx="8707200" cy="141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Pizza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#str method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265250" y="467175"/>
            <a:ext cx="36675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You may have noticed that if you print out your instance you get something like: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&lt;__main__.Pizza object at 0x789181a0e020&gt;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4110650" y="467175"/>
            <a:ext cx="4797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We can define the string representation of a class by defining a special method  </a:t>
            </a:r>
            <a:r>
              <a:rPr b="1" lang="en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 _str_ _ </a:t>
            </a:r>
            <a:endParaRPr b="1">
              <a:solidFill>
                <a:srgbClr val="1B91C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This changes what happens when you print an instance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of the class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265250" y="3554475"/>
            <a:ext cx="39558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prizza = Pizza("large")</a:t>
            </a:r>
            <a:endParaRPr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prizza.add_topping("red onion")</a:t>
            </a:r>
            <a:endParaRPr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prizza.add_topping("pineapple")</a:t>
            </a:r>
            <a:endParaRPr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print(prizza)</a:t>
            </a:r>
            <a:endParaRPr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4650100" y="4008825"/>
            <a:ext cx="30000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large</a:t>
            </a:r>
            <a:r>
              <a:rPr b="1"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pizza with </a:t>
            </a:r>
            <a:r>
              <a:rPr b="1" lang="en" sz="145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red onion</a:t>
            </a:r>
            <a:r>
              <a:rPr b="1"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&amp; </a:t>
            </a:r>
            <a:r>
              <a:rPr b="1" lang="en" sz="145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pineapple</a:t>
            </a:r>
            <a:endParaRPr b="1">
              <a:solidFill>
                <a:srgbClr val="1B91CA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818800" y="2906200"/>
            <a:ext cx="236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</a:t>
            </a: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7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3021525" y="2906200"/>
            <a:ext cx="214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+" pizza with "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5097350" y="2906200"/>
            <a:ext cx="429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(" &amp; ").join(</a:t>
            </a: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7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toppings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415175" y="2551150"/>
            <a:ext cx="710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7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__str__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 </a:t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2756636" y="3275225"/>
            <a:ext cx="2231150" cy="795750"/>
          </a:xfrm>
          <a:custGeom>
            <a:rect b="b" l="l" r="r" t="t"/>
            <a:pathLst>
              <a:path extrusionOk="0" h="31830" w="89246">
                <a:moveTo>
                  <a:pt x="1370" y="0"/>
                </a:moveTo>
                <a:cubicBezTo>
                  <a:pt x="2446" y="1461"/>
                  <a:pt x="-5396" y="5152"/>
                  <a:pt x="7828" y="8765"/>
                </a:cubicBezTo>
                <a:cubicBezTo>
                  <a:pt x="21052" y="12379"/>
                  <a:pt x="67259" y="17837"/>
                  <a:pt x="80713" y="21681"/>
                </a:cubicBezTo>
                <a:cubicBezTo>
                  <a:pt x="94168" y="25525"/>
                  <a:pt x="87248" y="30139"/>
                  <a:pt x="88555" y="3183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3" name="Google Shape;113;p21"/>
          <p:cNvSpPr/>
          <p:nvPr/>
        </p:nvSpPr>
        <p:spPr>
          <a:xfrm>
            <a:off x="4693725" y="3286775"/>
            <a:ext cx="1061000" cy="784200"/>
          </a:xfrm>
          <a:custGeom>
            <a:rect b="b" l="l" r="r" t="t"/>
            <a:pathLst>
              <a:path extrusionOk="0" h="31368" w="42440">
                <a:moveTo>
                  <a:pt x="0" y="0"/>
                </a:moveTo>
                <a:cubicBezTo>
                  <a:pt x="5766" y="2768"/>
                  <a:pt x="27525" y="11378"/>
                  <a:pt x="34598" y="16606"/>
                </a:cubicBezTo>
                <a:cubicBezTo>
                  <a:pt x="41671" y="21834"/>
                  <a:pt x="41133" y="28908"/>
                  <a:pt x="42440" y="31368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4" name="Google Shape;114;p21"/>
          <p:cNvSpPr/>
          <p:nvPr/>
        </p:nvSpPr>
        <p:spPr>
          <a:xfrm>
            <a:off x="6538925" y="3275225"/>
            <a:ext cx="1059275" cy="1107125"/>
          </a:xfrm>
          <a:custGeom>
            <a:rect b="b" l="l" r="r" t="t"/>
            <a:pathLst>
              <a:path extrusionOk="0" h="44285" w="42371">
                <a:moveTo>
                  <a:pt x="0" y="0"/>
                </a:moveTo>
                <a:cubicBezTo>
                  <a:pt x="4998" y="3075"/>
                  <a:pt x="22989" y="11609"/>
                  <a:pt x="29985" y="18452"/>
                </a:cubicBezTo>
                <a:cubicBezTo>
                  <a:pt x="36982" y="25295"/>
                  <a:pt x="44132" y="36751"/>
                  <a:pt x="41979" y="41056"/>
                </a:cubicBezTo>
                <a:cubicBezTo>
                  <a:pt x="39826" y="45362"/>
                  <a:pt x="21220" y="43747"/>
                  <a:pt x="17068" y="44285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451500" y="535725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review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20" name="Google Shape;120;p22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121" name="Google Shape;121;p22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2"/>
          <p:cNvSpPr txBox="1"/>
          <p:nvPr/>
        </p:nvSpPr>
        <p:spPr>
          <a:xfrm>
            <a:off x="1003050" y="1264025"/>
            <a:ext cx="7137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bank account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Define a class called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BankAccount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with the following: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582900" y="2242575"/>
            <a:ext cx="3989100" cy="16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member variables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account_number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an int given as an argument to the constructor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balance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:a float, initialized to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0.00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220900" y="2209950"/>
            <a:ext cx="4254300" cy="1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member functions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deposit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takes a float, and adds it to the balance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__str__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returns string representation of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“Account &lt;account_number&gt; has $ &lt;balance&gt;”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576625" y="705525"/>
            <a:ext cx="8234400" cy="377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BankAccount: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def __init__(self, num:int):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self.account_number = num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self.balance = 0.00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def deposit(self, money:float):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self.balance += money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def __str__(self):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return f"Account {self.account_number} has ${self.balance}"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4762925" y="13587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constructor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4520725" y="25540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mutator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4572000" y="39863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accessor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