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taatliches"/>
      <p:regular r:id="rId10"/>
    </p:embeddedFont>
    <p:embeddedFont>
      <p:font typeface="Manrope"/>
      <p:regular r:id="rId11"/>
      <p:bold r:id="rId12"/>
    </p:embeddedFont>
    <p:embeddedFont>
      <p:font typeface="Manrope Medium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anrope-regular.fntdata"/><Relationship Id="rId10" Type="http://schemas.openxmlformats.org/officeDocument/2006/relationships/font" Target="fonts/Staatliches-regular.fntdata"/><Relationship Id="rId13" Type="http://schemas.openxmlformats.org/officeDocument/2006/relationships/font" Target="fonts/ManropeMedium-regular.fntdata"/><Relationship Id="rId12" Type="http://schemas.openxmlformats.org/officeDocument/2006/relationships/font" Target="fonts/Manrop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anrope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4df07d4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4df07d4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4df07d4f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4df07d4f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gif"/><Relationship Id="rId5" Type="http://schemas.openxmlformats.org/officeDocument/2006/relationships/hyperlink" Target="http://www.youtube.com/watch?v=dHKiU_1fejs" TargetMode="External"/><Relationship Id="rId6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Last day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May 12  2025		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68" name="Google Shape;68;p15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67" y="4688000"/>
            <a:ext cx="436400" cy="245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 title="Screenshot 2025-05-05 at 8.43.2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475" y="1368648"/>
            <a:ext cx="7018150" cy="24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6449125" y="3854200"/>
            <a:ext cx="1383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95% of students fill this out, I will bring treats in for our game day on Monday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7552250" y="2629778"/>
            <a:ext cx="1326950" cy="1616050"/>
          </a:xfrm>
          <a:custGeom>
            <a:rect b="b" l="l" r="r" t="t"/>
            <a:pathLst>
              <a:path extrusionOk="0" h="64642" w="53078">
                <a:moveTo>
                  <a:pt x="862" y="64331"/>
                </a:moveTo>
                <a:cubicBezTo>
                  <a:pt x="7799" y="63720"/>
                  <a:pt x="33787" y="66918"/>
                  <a:pt x="42485" y="60664"/>
                </a:cubicBezTo>
                <a:cubicBezTo>
                  <a:pt x="51183" y="54410"/>
                  <a:pt x="52944" y="36870"/>
                  <a:pt x="53052" y="26806"/>
                </a:cubicBezTo>
                <a:cubicBezTo>
                  <a:pt x="53160" y="16742"/>
                  <a:pt x="51974" y="2545"/>
                  <a:pt x="43132" y="280"/>
                </a:cubicBezTo>
                <a:cubicBezTo>
                  <a:pt x="34290" y="-1984"/>
                  <a:pt x="7189" y="11063"/>
                  <a:pt x="0" y="1321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descr="a man is holding a bag of snacks in a store aisle (Provided by Tenor)"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600" y="3949900"/>
            <a:ext cx="1664200" cy="93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77" name="Google Shape;77;p16" title="LOTR Lofi | The Wizards of Middle Earth 🧙🏻‍♂️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667" y="4688000"/>
            <a:ext cx="436400" cy="245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Last days of class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google sheet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id="83" name="Google Shape;83;p17" title="Screenshot 2025-05-09 at 11.06.02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288" y="1824175"/>
            <a:ext cx="5885425" cy="23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7748700" y="2140950"/>
            <a:ext cx="11136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Come to office hours today if you have questions on Project 10 or want to check in about your grade in this course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Submit Project 10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Study for retakes if needed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91" name="Google Shape;91;p18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92" name="Google Shape;92;p18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8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98" name="Google Shape;98;p18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8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102" name="Google Shape;102;p18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