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anrope"/>
      <p:regular r:id="rId24"/>
      <p:bold r:id="rId25"/>
    </p:embeddedFont>
    <p:embeddedFont>
      <p:font typeface="Manrope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653B34-3895-4C37-8563-A96486E77D56}">
  <a:tblStyle styleId="{99653B34-3895-4C37-8563-A96486E77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anrop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nropeMedium-regular.fntdata"/><Relationship Id="rId25" Type="http://schemas.openxmlformats.org/officeDocument/2006/relationships/font" Target="fonts/Manrope-bold.fntdata"/><Relationship Id="rId27" Type="http://schemas.openxmlformats.org/officeDocument/2006/relationships/font" Target="fonts/Manrope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3082fe5479d_1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3082fe5479d_1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3dd5971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3dd5971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3082fe5479d_1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3082fe5479d_1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f99104a2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f99104a2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082fe5479d_1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3082fe5479d_1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073bfa55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3073bfa55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73bfa55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73bfa55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082fe547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082fe547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330fca8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330fca8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082fe5479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082fe5479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0740c40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0740c40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082fe5479d_1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082fe5479d_1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082fe5479d_1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082fe5479d_1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9BGlx2vbEKiq8PBaaki1KS-LulReqsSgok9mYTX6t5M/edit?usp=sharing" TargetMode="External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thontutor.com/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Images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7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767500" y="103000"/>
            <a:ext cx="3000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BWB: grab name cards, handing back rewrites. Also come grab a handout and a few markers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69" name="Google Shape;69;p15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1200" y="4798525"/>
            <a:ext cx="466500" cy="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4"/>
          <p:cNvGrpSpPr/>
          <p:nvPr/>
        </p:nvGrpSpPr>
        <p:grpSpPr>
          <a:xfrm>
            <a:off x="4063350" y="3110175"/>
            <a:ext cx="3904926" cy="2000025"/>
            <a:chOff x="4063350" y="3110175"/>
            <a:chExt cx="3904926" cy="2000025"/>
          </a:xfrm>
        </p:grpSpPr>
        <p:sp>
          <p:nvSpPr>
            <p:cNvPr id="1333" name="Google Shape;1333;p24"/>
            <p:cNvSpPr/>
            <p:nvPr/>
          </p:nvSpPr>
          <p:spPr>
            <a:xfrm>
              <a:off x="4186500" y="3504775"/>
              <a:ext cx="659100" cy="7215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4" name="Google Shape;1334;p24"/>
            <p:cNvGrpSpPr/>
            <p:nvPr/>
          </p:nvGrpSpPr>
          <p:grpSpPr>
            <a:xfrm>
              <a:off x="4063350" y="3110175"/>
              <a:ext cx="3904926" cy="2000025"/>
              <a:chOff x="4063350" y="3110175"/>
              <a:chExt cx="3904926" cy="2000025"/>
            </a:xfrm>
          </p:grpSpPr>
          <p:pic>
            <p:nvPicPr>
              <p:cNvPr id="1335" name="Google Shape;133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0350" y="3110175"/>
                <a:ext cx="3867926" cy="1371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6" name="Google Shape;1336;p24"/>
              <p:cNvSpPr txBox="1"/>
              <p:nvPr/>
            </p:nvSpPr>
            <p:spPr>
              <a:xfrm>
                <a:off x="4063350" y="4528500"/>
                <a:ext cx="3780000" cy="5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" sz="1200">
                    <a:solidFill>
                      <a:srgbClr val="AF00DB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make sure image.py is in there and any Python file you create that does images is in there as well</a:t>
                </a:r>
                <a:endParaRPr sz="1300">
                  <a:solidFill>
                    <a:srgbClr val="AF00DB"/>
                  </a:solidFill>
                </a:endParaRPr>
              </a:p>
            </p:txBody>
          </p:sp>
        </p:grpSp>
        <p:sp>
          <p:nvSpPr>
            <p:cNvPr id="1337" name="Google Shape;1337;p24"/>
            <p:cNvSpPr/>
            <p:nvPr/>
          </p:nvSpPr>
          <p:spPr>
            <a:xfrm>
              <a:off x="4906575" y="3504775"/>
              <a:ext cx="735300" cy="7215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6457325" y="3504775"/>
              <a:ext cx="659100" cy="7215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4225725" y="3532650"/>
              <a:ext cx="564600" cy="7215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24"/>
          <p:cNvSpPr txBox="1"/>
          <p:nvPr/>
        </p:nvSpPr>
        <p:spPr>
          <a:xfrm>
            <a:off x="840750" y="107080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Using the module </a:t>
            </a:r>
            <a:r>
              <a:rPr b="1"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image.py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we can manipulate images in Python</a:t>
            </a:r>
            <a:endParaRPr sz="900"/>
          </a:p>
        </p:txBody>
      </p:sp>
      <p:sp>
        <p:nvSpPr>
          <p:cNvPr id="1341" name="Google Shape;1341;p24"/>
          <p:cNvSpPr txBox="1"/>
          <p:nvPr/>
        </p:nvSpPr>
        <p:spPr>
          <a:xfrm>
            <a:off x="3840750" y="512050"/>
            <a:ext cx="47355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image.py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module </a:t>
            </a:r>
            <a:r>
              <a:rPr b="1"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does not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come with the standard Python distribution. 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You’ll need to download it from Moodle (found under this week) and save it in the same location as your Python file</a:t>
            </a:r>
            <a:endParaRPr sz="900"/>
          </a:p>
        </p:txBody>
      </p:sp>
      <p:sp>
        <p:nvSpPr>
          <p:cNvPr id="1342" name="Google Shape;1342;p24"/>
          <p:cNvSpPr txBox="1"/>
          <p:nvPr/>
        </p:nvSpPr>
        <p:spPr>
          <a:xfrm>
            <a:off x="1141525" y="512050"/>
            <a:ext cx="191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image.py</a:t>
            </a:r>
            <a:endParaRPr sz="1600"/>
          </a:p>
        </p:txBody>
      </p:sp>
      <p:grpSp>
        <p:nvGrpSpPr>
          <p:cNvPr id="1343" name="Google Shape;1343;p24"/>
          <p:cNvGrpSpPr/>
          <p:nvPr/>
        </p:nvGrpSpPr>
        <p:grpSpPr>
          <a:xfrm>
            <a:off x="4100350" y="2079050"/>
            <a:ext cx="4418575" cy="862175"/>
            <a:chOff x="4100350" y="2079050"/>
            <a:chExt cx="4418575" cy="862175"/>
          </a:xfrm>
        </p:grpSpPr>
        <p:pic>
          <p:nvPicPr>
            <p:cNvPr id="1344" name="Google Shape;1344;p24"/>
            <p:cNvPicPr preferRelativeResize="0"/>
            <p:nvPr/>
          </p:nvPicPr>
          <p:blipFill rotWithShape="1">
            <a:blip r:embed="rId4">
              <a:alphaModFix/>
            </a:blip>
            <a:srcRect b="28801" l="33203" r="11179" t="22455"/>
            <a:stretch/>
          </p:blipFill>
          <p:spPr>
            <a:xfrm>
              <a:off x="4100350" y="2079051"/>
              <a:ext cx="1239175" cy="86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5" name="Google Shape;1345;p24"/>
            <p:cNvSpPr txBox="1"/>
            <p:nvPr/>
          </p:nvSpPr>
          <p:spPr>
            <a:xfrm>
              <a:off x="5518925" y="2079050"/>
              <a:ext cx="30000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create a folder on your Desktop or Documents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6" name="Google Shape;1346;p24"/>
          <p:cNvGrpSpPr/>
          <p:nvPr/>
        </p:nvGrpSpPr>
        <p:grpSpPr>
          <a:xfrm>
            <a:off x="5774716" y="2769500"/>
            <a:ext cx="2109009" cy="735301"/>
            <a:chOff x="5774716" y="2769500"/>
            <a:chExt cx="2109009" cy="735301"/>
          </a:xfrm>
        </p:grpSpPr>
        <p:sp>
          <p:nvSpPr>
            <p:cNvPr id="1347" name="Google Shape;1347;p24"/>
            <p:cNvSpPr txBox="1"/>
            <p:nvPr/>
          </p:nvSpPr>
          <p:spPr>
            <a:xfrm>
              <a:off x="6029425" y="2769500"/>
              <a:ext cx="1854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ignore __pycache__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5774716" y="2902051"/>
              <a:ext cx="254700" cy="602750"/>
            </a:xfrm>
            <a:custGeom>
              <a:rect b="b" l="l" r="r" t="t"/>
              <a:pathLst>
                <a:path extrusionOk="0" h="24110" w="10188">
                  <a:moveTo>
                    <a:pt x="10188" y="2287"/>
                  </a:moveTo>
                  <a:cubicBezTo>
                    <a:pt x="8523" y="2164"/>
                    <a:pt x="1002" y="-2090"/>
                    <a:pt x="200" y="1547"/>
                  </a:cubicBezTo>
                  <a:cubicBezTo>
                    <a:pt x="-601" y="5184"/>
                    <a:pt x="4516" y="20350"/>
                    <a:pt x="5379" y="241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pic>
        <p:nvPicPr>
          <p:cNvPr id="1349" name="Google Shape;1349;p24"/>
          <p:cNvPicPr preferRelativeResize="0"/>
          <p:nvPr/>
        </p:nvPicPr>
        <p:blipFill rotWithShape="1">
          <a:blip r:embed="rId5">
            <a:alphaModFix/>
          </a:blip>
          <a:srcRect b="0" l="0" r="11355" t="0"/>
          <a:stretch/>
        </p:blipFill>
        <p:spPr>
          <a:xfrm>
            <a:off x="514750" y="2296475"/>
            <a:ext cx="3325999" cy="16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24"/>
          <p:cNvSpPr/>
          <p:nvPr/>
        </p:nvSpPr>
        <p:spPr>
          <a:xfrm>
            <a:off x="624350" y="3541300"/>
            <a:ext cx="1111800" cy="386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25"/>
          <p:cNvGrpSpPr/>
          <p:nvPr/>
        </p:nvGrpSpPr>
        <p:grpSpPr>
          <a:xfrm>
            <a:off x="4429375" y="1092125"/>
            <a:ext cx="3699400" cy="3570900"/>
            <a:chOff x="4429375" y="1092125"/>
            <a:chExt cx="3699400" cy="3570900"/>
          </a:xfrm>
        </p:grpSpPr>
        <p:pic>
          <p:nvPicPr>
            <p:cNvPr id="1356" name="Google Shape;135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9375" y="1838250"/>
              <a:ext cx="3699400" cy="20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25"/>
            <p:cNvSpPr txBox="1"/>
            <p:nvPr/>
          </p:nvSpPr>
          <p:spPr>
            <a:xfrm>
              <a:off x="4505575" y="1092125"/>
              <a:ext cx="3144600" cy="3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Now pick a good name and where to save it to. N</a:t>
              </a:r>
              <a:r>
                <a:rPr lang="en" sz="1200">
                  <a:solidFill>
                    <a:schemeClr val="dk1"/>
                  </a:solidFill>
                </a:rPr>
                <a:t>ame this file </a:t>
              </a:r>
              <a:r>
                <a:rPr b="1" lang="en" sz="1200">
                  <a:solidFill>
                    <a:schemeClr val="dk1"/>
                  </a:solidFill>
                </a:rPr>
                <a:t>red_rectangle</a:t>
              </a:r>
              <a:r>
                <a:rPr lang="en" sz="1200">
                  <a:solidFill>
                    <a:schemeClr val="dk1"/>
                  </a:solidFill>
                </a:rPr>
                <a:t> AND pick where to save it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Note: you should see the </a:t>
              </a:r>
              <a:r>
                <a:rPr b="1" lang="en" sz="1200">
                  <a:solidFill>
                    <a:schemeClr val="dk1"/>
                  </a:solidFill>
                </a:rPr>
                <a:t>image.py </a:t>
              </a:r>
              <a:r>
                <a:rPr lang="en" sz="1200">
                  <a:solidFill>
                    <a:schemeClr val="dk1"/>
                  </a:solidFill>
                </a:rPr>
                <a:t>file in the save place you’re saving it!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1358" name="Google Shape;1358;p25"/>
          <p:cNvSpPr txBox="1"/>
          <p:nvPr/>
        </p:nvSpPr>
        <p:spPr>
          <a:xfrm>
            <a:off x="557375" y="218100"/>
            <a:ext cx="472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Let’s make our first file called </a:t>
            </a:r>
            <a:r>
              <a:rPr b="1"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red_rectangle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359" name="Google Shape;1359;p25"/>
          <p:cNvGrpSpPr/>
          <p:nvPr/>
        </p:nvGrpSpPr>
        <p:grpSpPr>
          <a:xfrm>
            <a:off x="1319375" y="1004238"/>
            <a:ext cx="2419801" cy="1677022"/>
            <a:chOff x="1319375" y="1004238"/>
            <a:chExt cx="2419801" cy="1677022"/>
          </a:xfrm>
        </p:grpSpPr>
        <p:pic>
          <p:nvPicPr>
            <p:cNvPr id="1360" name="Google Shape;136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9375" y="1555360"/>
              <a:ext cx="2419801" cy="112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1" name="Google Shape;1361;p25"/>
            <p:cNvSpPr txBox="1"/>
            <p:nvPr/>
          </p:nvSpPr>
          <p:spPr>
            <a:xfrm>
              <a:off x="1319375" y="1004238"/>
              <a:ext cx="24198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Open IDLE and create new file by File &gt; New File</a:t>
              </a:r>
              <a:endParaRPr sz="1200"/>
            </a:p>
          </p:txBody>
        </p:sp>
      </p:grpSp>
      <p:grpSp>
        <p:nvGrpSpPr>
          <p:cNvPr id="1362" name="Google Shape;1362;p25"/>
          <p:cNvGrpSpPr/>
          <p:nvPr/>
        </p:nvGrpSpPr>
        <p:grpSpPr>
          <a:xfrm>
            <a:off x="1319375" y="2838325"/>
            <a:ext cx="2451299" cy="1702400"/>
            <a:chOff x="1319375" y="2838325"/>
            <a:chExt cx="2451299" cy="1702400"/>
          </a:xfrm>
        </p:grpSpPr>
        <p:pic>
          <p:nvPicPr>
            <p:cNvPr id="1363" name="Google Shape;1363;p25"/>
            <p:cNvPicPr preferRelativeResize="0"/>
            <p:nvPr/>
          </p:nvPicPr>
          <p:blipFill rotWithShape="1">
            <a:blip r:embed="rId5">
              <a:alphaModFix/>
            </a:blip>
            <a:srcRect b="0" l="0" r="3288" t="0"/>
            <a:stretch/>
          </p:blipFill>
          <p:spPr>
            <a:xfrm>
              <a:off x="1350875" y="3414825"/>
              <a:ext cx="2419799" cy="112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4" name="Google Shape;1364;p25"/>
            <p:cNvSpPr txBox="1"/>
            <p:nvPr/>
          </p:nvSpPr>
          <p:spPr>
            <a:xfrm>
              <a:off x="1319375" y="2838325"/>
              <a:ext cx="24198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Before adding code, save it by </a:t>
              </a:r>
              <a:r>
                <a:rPr lang="en" sz="1200">
                  <a:solidFill>
                    <a:schemeClr val="dk1"/>
                  </a:solidFill>
                </a:rPr>
                <a:t>File &gt; Save As</a:t>
              </a:r>
              <a:endParaRPr sz="1200"/>
            </a:p>
          </p:txBody>
        </p:sp>
      </p:grpSp>
      <p:sp>
        <p:nvSpPr>
          <p:cNvPr id="1365" name="Google Shape;1365;p25"/>
          <p:cNvSpPr/>
          <p:nvPr/>
        </p:nvSpPr>
        <p:spPr>
          <a:xfrm>
            <a:off x="6533950" y="2516825"/>
            <a:ext cx="704100" cy="94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6"/>
          <p:cNvSpPr txBox="1"/>
          <p:nvPr/>
        </p:nvSpPr>
        <p:spPr>
          <a:xfrm>
            <a:off x="488800" y="313325"/>
            <a:ext cx="47877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creating an image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#creating a red rectangle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import image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#create empty image with width 100 and height 200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img = image.EmptyImage(100,200)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#display image in a window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win = image.ImageWin("Red Rectangle", 100, 200)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img.draw(win)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71" name="Google Shape;1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90" y="1923500"/>
            <a:ext cx="989335" cy="194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2" name="Google Shape;1372;p26"/>
          <p:cNvGrpSpPr/>
          <p:nvPr/>
        </p:nvGrpSpPr>
        <p:grpSpPr>
          <a:xfrm>
            <a:off x="4723475" y="1235375"/>
            <a:ext cx="2890875" cy="2927025"/>
            <a:chOff x="5109225" y="729975"/>
            <a:chExt cx="2890875" cy="2927025"/>
          </a:xfrm>
        </p:grpSpPr>
        <p:pic>
          <p:nvPicPr>
            <p:cNvPr id="1373" name="Google Shape;1373;p26"/>
            <p:cNvPicPr preferRelativeResize="0"/>
            <p:nvPr/>
          </p:nvPicPr>
          <p:blipFill rotWithShape="1">
            <a:blip r:embed="rId4">
              <a:alphaModFix/>
            </a:blip>
            <a:srcRect b="11271" l="10059" r="8942" t="4800"/>
            <a:stretch/>
          </p:blipFill>
          <p:spPr>
            <a:xfrm>
              <a:off x="5897100" y="1432700"/>
              <a:ext cx="1542900" cy="206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Google Shape;1374;p26"/>
            <p:cNvSpPr txBox="1"/>
            <p:nvPr/>
          </p:nvSpPr>
          <p:spPr>
            <a:xfrm>
              <a:off x="5841900" y="1096800"/>
              <a:ext cx="21582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B91CA"/>
                  </a:solidFill>
                </a:rPr>
                <a:t>0 1 2 3 4 …     99</a:t>
              </a:r>
              <a:endParaRPr sz="1600">
                <a:solidFill>
                  <a:srgbClr val="1B91CA"/>
                </a:solidFill>
              </a:endParaRPr>
            </a:p>
          </p:txBody>
        </p:sp>
        <p:sp>
          <p:nvSpPr>
            <p:cNvPr id="1375" name="Google Shape;1375;p26"/>
            <p:cNvSpPr txBox="1"/>
            <p:nvPr/>
          </p:nvSpPr>
          <p:spPr>
            <a:xfrm>
              <a:off x="6718500" y="729975"/>
              <a:ext cx="721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1B91CA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col</a:t>
              </a:r>
              <a:r>
                <a:rPr lang="en" sz="28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</a:t>
              </a:r>
              <a:endParaRPr sz="260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76" name="Google Shape;1376;p26"/>
            <p:cNvSpPr txBox="1"/>
            <p:nvPr/>
          </p:nvSpPr>
          <p:spPr>
            <a:xfrm>
              <a:off x="5109225" y="2322000"/>
              <a:ext cx="813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AF00DB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row</a:t>
              </a:r>
              <a:r>
                <a:rPr lang="en" sz="28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</a:t>
              </a:r>
              <a:endParaRPr sz="260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77" name="Google Shape;1377;p26"/>
            <p:cNvSpPr txBox="1"/>
            <p:nvPr/>
          </p:nvSpPr>
          <p:spPr>
            <a:xfrm rot="-5400000">
              <a:off x="4458375" y="2349300"/>
              <a:ext cx="24186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</a:rPr>
                <a:t> 199     …        4 3 2 1 0</a:t>
              </a:r>
              <a:endParaRPr sz="1600">
                <a:solidFill>
                  <a:srgbClr val="AF00DB"/>
                </a:solidFill>
              </a:endParaRPr>
            </a:p>
          </p:txBody>
        </p:sp>
      </p:grpSp>
      <p:sp>
        <p:nvSpPr>
          <p:cNvPr id="1378" name="Google Shape;1378;p26"/>
          <p:cNvSpPr/>
          <p:nvPr/>
        </p:nvSpPr>
        <p:spPr>
          <a:xfrm>
            <a:off x="5560300" y="1997725"/>
            <a:ext cx="81300" cy="19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617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6"/>
          <p:cNvSpPr/>
          <p:nvPr/>
        </p:nvSpPr>
        <p:spPr>
          <a:xfrm>
            <a:off x="5712700" y="1997725"/>
            <a:ext cx="81300" cy="19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617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6"/>
          <p:cNvSpPr/>
          <p:nvPr/>
        </p:nvSpPr>
        <p:spPr>
          <a:xfrm>
            <a:off x="5883150" y="1997725"/>
            <a:ext cx="81300" cy="19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617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6"/>
          <p:cNvSpPr/>
          <p:nvPr/>
        </p:nvSpPr>
        <p:spPr>
          <a:xfrm>
            <a:off x="6080250" y="1997725"/>
            <a:ext cx="81300" cy="19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617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6"/>
          <p:cNvSpPr txBox="1"/>
          <p:nvPr/>
        </p:nvSpPr>
        <p:spPr>
          <a:xfrm>
            <a:off x="488800" y="2150725"/>
            <a:ext cx="3888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#create a red pixel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Manrope"/>
                <a:ea typeface="Manrope"/>
                <a:cs typeface="Manrope"/>
                <a:sym typeface="Manrope"/>
              </a:rPr>
              <a:t>red_pixel = image.Pixel(255,0,0)</a:t>
            </a:r>
            <a:endParaRPr b="1" sz="1200">
              <a:solidFill>
                <a:srgbClr val="99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83" name="Google Shape;1383;p26"/>
          <p:cNvSpPr txBox="1"/>
          <p:nvPr/>
        </p:nvSpPr>
        <p:spPr>
          <a:xfrm>
            <a:off x="488800" y="2788750"/>
            <a:ext cx="3210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#fill the image in with the red pixel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for col in range(100)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</a:t>
            </a:r>
            <a:r>
              <a:rPr b="1"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for row in range(200)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img.setPixel(col, row, </a:t>
            </a:r>
            <a:r>
              <a:rPr b="1" lang="en" sz="1200">
                <a:solidFill>
                  <a:srgbClr val="990000"/>
                </a:solidFill>
                <a:latin typeface="Manrope"/>
                <a:ea typeface="Manrope"/>
                <a:cs typeface="Manrope"/>
                <a:sym typeface="Manrope"/>
              </a:rPr>
              <a:t>red_pixel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</a:t>
            </a:r>
            <a:endParaRPr/>
          </a:p>
        </p:txBody>
      </p:sp>
      <p:grpSp>
        <p:nvGrpSpPr>
          <p:cNvPr id="1384" name="Google Shape;1384;p26"/>
          <p:cNvGrpSpPr/>
          <p:nvPr/>
        </p:nvGrpSpPr>
        <p:grpSpPr>
          <a:xfrm>
            <a:off x="488800" y="1666615"/>
            <a:ext cx="4828550" cy="2176785"/>
            <a:chOff x="488800" y="1666615"/>
            <a:chExt cx="4828550" cy="2176785"/>
          </a:xfrm>
        </p:grpSpPr>
        <p:sp>
          <p:nvSpPr>
            <p:cNvPr id="1385" name="Google Shape;1385;p26"/>
            <p:cNvSpPr/>
            <p:nvPr/>
          </p:nvSpPr>
          <p:spPr>
            <a:xfrm>
              <a:off x="488800" y="2740600"/>
              <a:ext cx="3271200" cy="1102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3773000" y="1666615"/>
              <a:ext cx="1544350" cy="1584100"/>
            </a:xfrm>
            <a:custGeom>
              <a:rect b="b" l="l" r="r" t="t"/>
              <a:pathLst>
                <a:path extrusionOk="0" h="63364" w="61774">
                  <a:moveTo>
                    <a:pt x="0" y="62061"/>
                  </a:moveTo>
                  <a:cubicBezTo>
                    <a:pt x="4501" y="61691"/>
                    <a:pt x="22318" y="66254"/>
                    <a:pt x="27003" y="59842"/>
                  </a:cubicBezTo>
                  <a:cubicBezTo>
                    <a:pt x="31689" y="53430"/>
                    <a:pt x="25832" y="33455"/>
                    <a:pt x="28113" y="23591"/>
                  </a:cubicBezTo>
                  <a:cubicBezTo>
                    <a:pt x="30394" y="13727"/>
                    <a:pt x="35080" y="3493"/>
                    <a:pt x="40690" y="657"/>
                  </a:cubicBezTo>
                  <a:cubicBezTo>
                    <a:pt x="46300" y="-2179"/>
                    <a:pt x="58260" y="5590"/>
                    <a:pt x="61774" y="657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387" name="Google Shape;1387;p26"/>
          <p:cNvSpPr txBox="1"/>
          <p:nvPr/>
        </p:nvSpPr>
        <p:spPr>
          <a:xfrm>
            <a:off x="5511525" y="502700"/>
            <a:ext cx="3045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outer for loop grabs columns you want,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inner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for loop grabs rows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7"/>
          <p:cNvGrpSpPr/>
          <p:nvPr/>
        </p:nvGrpSpPr>
        <p:grpSpPr>
          <a:xfrm>
            <a:off x="1437375" y="1098713"/>
            <a:ext cx="2922150" cy="2922163"/>
            <a:chOff x="1266875" y="935475"/>
            <a:chExt cx="2922150" cy="2922163"/>
          </a:xfrm>
        </p:grpSpPr>
        <p:pic>
          <p:nvPicPr>
            <p:cNvPr id="1393" name="Google Shape;1393;p27"/>
            <p:cNvPicPr preferRelativeResize="0"/>
            <p:nvPr/>
          </p:nvPicPr>
          <p:blipFill rotWithShape="1">
            <a:blip r:embed="rId3">
              <a:alphaModFix/>
            </a:blip>
            <a:srcRect b="11271" l="10059" r="8942" t="4800"/>
            <a:stretch/>
          </p:blipFill>
          <p:spPr>
            <a:xfrm>
              <a:off x="1266875" y="935475"/>
              <a:ext cx="1542900" cy="206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27"/>
            <p:cNvPicPr preferRelativeResize="0"/>
            <p:nvPr/>
          </p:nvPicPr>
          <p:blipFill rotWithShape="1">
            <a:blip r:embed="rId3">
              <a:alphaModFix/>
            </a:blip>
            <a:srcRect b="11271" l="10057" r="17536" t="4800"/>
            <a:stretch/>
          </p:blipFill>
          <p:spPr>
            <a:xfrm>
              <a:off x="2809775" y="935488"/>
              <a:ext cx="1379250" cy="20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27"/>
            <p:cNvPicPr preferRelativeResize="0"/>
            <p:nvPr/>
          </p:nvPicPr>
          <p:blipFill rotWithShape="1">
            <a:blip r:embed="rId3">
              <a:alphaModFix/>
            </a:blip>
            <a:srcRect b="24643" l="10059" r="8942" t="4804"/>
            <a:stretch/>
          </p:blipFill>
          <p:spPr>
            <a:xfrm>
              <a:off x="1266875" y="2123936"/>
              <a:ext cx="1542900" cy="173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6" name="Google Shape;1396;p27"/>
            <p:cNvPicPr preferRelativeResize="0"/>
            <p:nvPr/>
          </p:nvPicPr>
          <p:blipFill rotWithShape="1">
            <a:blip r:embed="rId3">
              <a:alphaModFix/>
            </a:blip>
            <a:srcRect b="24643" l="9499" r="18094" t="4804"/>
            <a:stretch/>
          </p:blipFill>
          <p:spPr>
            <a:xfrm>
              <a:off x="2809775" y="2123938"/>
              <a:ext cx="1379250" cy="1733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7" name="Google Shape;13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450" y="1098725"/>
            <a:ext cx="2922150" cy="2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27"/>
          <p:cNvSpPr txBox="1"/>
          <p:nvPr/>
        </p:nvSpPr>
        <p:spPr>
          <a:xfrm>
            <a:off x="1453825" y="701850"/>
            <a:ext cx="31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		     50       	    99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9" name="Google Shape;1399;p27"/>
          <p:cNvSpPr txBox="1"/>
          <p:nvPr/>
        </p:nvSpPr>
        <p:spPr>
          <a:xfrm rot="-5400000">
            <a:off x="-539225" y="2402825"/>
            <a:ext cx="33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99</a:t>
            </a:r>
            <a:r>
              <a:rPr lang="en" sz="1800">
                <a:solidFill>
                  <a:schemeClr val="dk2"/>
                </a:solidFill>
              </a:rPr>
              <a:t>	 		  50 	                 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0" name="Google Shape;1400;p27"/>
          <p:cNvSpPr txBox="1"/>
          <p:nvPr/>
        </p:nvSpPr>
        <p:spPr>
          <a:xfrm>
            <a:off x="1966950" y="4284200"/>
            <a:ext cx="18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idth 100 and height 100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01" name="Google Shape;1401;p27"/>
          <p:cNvSpPr txBox="1"/>
          <p:nvPr/>
        </p:nvSpPr>
        <p:spPr>
          <a:xfrm>
            <a:off x="4982075" y="1504700"/>
            <a:ext cx="131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what columns and rows will the 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upper left square use?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2" name="Google Shape;1402;p27"/>
          <p:cNvSpPr/>
          <p:nvPr/>
        </p:nvSpPr>
        <p:spPr>
          <a:xfrm>
            <a:off x="1465375" y="1130450"/>
            <a:ext cx="1434000" cy="144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cols: 0-49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rows: 0-49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3" name="Google Shape;1403;p27"/>
          <p:cNvSpPr txBox="1"/>
          <p:nvPr/>
        </p:nvSpPr>
        <p:spPr>
          <a:xfrm>
            <a:off x="2616950" y="219800"/>
            <a:ext cx="7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col </a:t>
            </a:r>
            <a:endParaRPr sz="26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04" name="Google Shape;1404;p27"/>
          <p:cNvSpPr txBox="1"/>
          <p:nvPr/>
        </p:nvSpPr>
        <p:spPr>
          <a:xfrm rot="-5400000">
            <a:off x="275600" y="2252000"/>
            <a:ext cx="8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row</a:t>
            </a:r>
            <a:r>
              <a:rPr lang="en" sz="2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sz="26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2899375" y="1130450"/>
            <a:ext cx="1434000" cy="1441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cols: 50-99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rows: 0-49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6" name="Google Shape;1406;p27"/>
          <p:cNvSpPr txBox="1"/>
          <p:nvPr/>
        </p:nvSpPr>
        <p:spPr>
          <a:xfrm>
            <a:off x="6612525" y="1593200"/>
            <a:ext cx="967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what about upper right?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7" name="Google Shape;1407;p27"/>
          <p:cNvSpPr/>
          <p:nvPr/>
        </p:nvSpPr>
        <p:spPr>
          <a:xfrm>
            <a:off x="2899375" y="2579675"/>
            <a:ext cx="1434000" cy="144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cols: 50-99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rows: </a:t>
            </a:r>
            <a:r>
              <a:rPr lang="en">
                <a:solidFill>
                  <a:schemeClr val="lt1"/>
                </a:solidFill>
              </a:rPr>
              <a:t>50-99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8" name="Google Shape;1408;p27"/>
          <p:cNvSpPr txBox="1"/>
          <p:nvPr/>
        </p:nvSpPr>
        <p:spPr>
          <a:xfrm>
            <a:off x="5154125" y="2947100"/>
            <a:ext cx="967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about lower left?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9" name="Google Shape;1409;p27"/>
          <p:cNvSpPr txBox="1"/>
          <p:nvPr/>
        </p:nvSpPr>
        <p:spPr>
          <a:xfrm>
            <a:off x="6612525" y="3042425"/>
            <a:ext cx="967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what about lower right?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0" name="Google Shape;1410;p27"/>
          <p:cNvSpPr/>
          <p:nvPr/>
        </p:nvSpPr>
        <p:spPr>
          <a:xfrm>
            <a:off x="1465375" y="2579675"/>
            <a:ext cx="1434000" cy="1441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cols: 0-49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rows: 50-99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8"/>
          <p:cNvSpPr txBox="1"/>
          <p:nvPr/>
        </p:nvSpPr>
        <p:spPr>
          <a:xfrm>
            <a:off x="5228475" y="942650"/>
            <a:ext cx="30000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creating an image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Fill in blue highlighted parts to create the image below. The starter file is up on Moodle called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color_block.py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to save this file in the same location as image.py!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416" name="Google Shape;1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175" y="2383625"/>
            <a:ext cx="19240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28"/>
          <p:cNvSpPr txBox="1"/>
          <p:nvPr/>
        </p:nvSpPr>
        <p:spPr>
          <a:xfrm>
            <a:off x="1238500" y="-25925"/>
            <a:ext cx="49830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#creating a color block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image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#create empty image with width 100 and height 100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 = image.EmptyImage(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#create all color pixels you want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red_pixel = image.Pixel(255,0,0)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green_pixel =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image.Pixel(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blue_pixel =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image.Pixel(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#fill in upper left corner with red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col in range(0,50):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row in range(0,50):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img.setPixel(col, row, red_pixel)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#fill in upper right corner with blue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col in range(50,100):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row in range(0,50):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img.setPixel(col, row, blue_pixel)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#fill in lower left corner with green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##</a:t>
            </a:r>
            <a:endParaRPr sz="1000">
              <a:solidFill>
                <a:schemeClr val="dk1"/>
              </a:solidFill>
              <a:highlight>
                <a:srgbClr val="1B91C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#fill in lower right corner with red 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##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#display image in a window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 = image.ImageWin("Color Block",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img.draw(win)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1418" name="Google Shape;1418;p28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8475" y="108550"/>
            <a:ext cx="805500" cy="4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9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9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color_block.py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over Project 4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Look at standards FOR + IF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25" name="Google Shape;1425;p29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426" name="Google Shape;1426;p29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1" name="Google Shape;1431;p29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432" name="Google Shape;1432;p29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29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436" name="Google Shape;1436;p29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50" y="1321300"/>
            <a:ext cx="1314619" cy="126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637" y="1397796"/>
            <a:ext cx="1252018" cy="110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912" y="1261700"/>
            <a:ext cx="1855264" cy="315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000" y="2814374"/>
            <a:ext cx="2711631" cy="128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600" y="1328700"/>
            <a:ext cx="2138934" cy="124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30"/>
          <p:cNvPicPr preferRelativeResize="0"/>
          <p:nvPr/>
        </p:nvPicPr>
        <p:blipFill rotWithShape="1">
          <a:blip r:embed="rId8">
            <a:alphaModFix/>
          </a:blip>
          <a:srcRect b="10841" l="21431" r="45065" t="41999"/>
          <a:stretch/>
        </p:blipFill>
        <p:spPr>
          <a:xfrm>
            <a:off x="1083861" y="2707560"/>
            <a:ext cx="1486401" cy="170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30"/>
          <p:cNvSpPr txBox="1"/>
          <p:nvPr/>
        </p:nvSpPr>
        <p:spPr>
          <a:xfrm>
            <a:off x="1391125" y="736825"/>
            <a:ext cx="63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can find these by searching 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alpha pattern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+ whatever you want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B8E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051475" y="706950"/>
            <a:ext cx="3906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color by numbers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= white		1 = yellow		2 = orange	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 = brown		4 = red		5 = black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137450" y="2326550"/>
            <a:ext cx="6848700" cy="1813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1143775" y="2465550"/>
            <a:ext cx="6832500" cy="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1143775" y="2617950"/>
            <a:ext cx="6837300" cy="10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1143775" y="2770350"/>
            <a:ext cx="6837300" cy="7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1143775" y="2922750"/>
            <a:ext cx="6844800" cy="144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1143775" y="3071550"/>
            <a:ext cx="6847500" cy="3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1143725" y="3224775"/>
            <a:ext cx="6848700" cy="27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143775" y="3379950"/>
            <a:ext cx="6849600" cy="12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143775" y="3532350"/>
            <a:ext cx="6847200" cy="144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1143775" y="3684750"/>
            <a:ext cx="6847200" cy="90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1143775" y="3837150"/>
            <a:ext cx="6847200" cy="108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1143775" y="3989550"/>
            <a:ext cx="6849600" cy="12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1731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1883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2036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2188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2341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2493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2645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2798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2950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3103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3255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3407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3560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3712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3865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017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4169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4322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4474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4627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4779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4931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5084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5236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5389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5541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693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5846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998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6151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6303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6455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608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6760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913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065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7217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7370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7522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7675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78274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79798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2742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4266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1579025" y="23265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/>
          <p:nvPr/>
        </p:nvSpPr>
        <p:spPr>
          <a:xfrm>
            <a:off x="44259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5783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7356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89235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5783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586300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25900" y="277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425900" y="29261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270675" y="292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26425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287550" y="2767425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121625" y="27766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04475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19715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363250" y="292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504475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19715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34955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497150" y="27766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186250" y="24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338650" y="26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197150" y="278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833250" y="2927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680850" y="3080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528450" y="3232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376050" y="3689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376050" y="3842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528450" y="3994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376050" y="3994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223650" y="3689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071250" y="3689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223650" y="3842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223650" y="3994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918850" y="3689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071250" y="3842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985650" y="2775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747650" y="2318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900050" y="2470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052450" y="2318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747650" y="2470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271650" y="33851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6271650" y="3537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119250" y="3689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5863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8911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8911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0435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7387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48911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47387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48911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7387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45863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39767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41291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42815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44339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41291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42815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39767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41291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9767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38243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32147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33671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35195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36719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35195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3367100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519500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35195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3671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5195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3671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33671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32147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3214700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214700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062300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909900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757500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7575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300300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452700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605100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300300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452700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300300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5653100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8055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59579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2627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6415100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4151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6567500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65675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67199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6719900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6567500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5653100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6872300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6719900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6719900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6567500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6567500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8153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35105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6629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3815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36629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38153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36629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30533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32057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33581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3053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32057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29009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30533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32057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3581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30533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32057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32057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30533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25961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27485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29009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30533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5961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27485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9009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30533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4437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25961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29009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16817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8341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19865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9865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21389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22913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19865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21389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2291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22913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24437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25961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27485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22913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24437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25961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5293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16817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13769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15293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1529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3769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12245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13769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15293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13769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15293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16817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18341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1986538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2138938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18341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19865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2138938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13769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16817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1834138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1986538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2138938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1681738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1834138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986538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21389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8341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9865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51869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53393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4917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53393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54917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54917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56441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57965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59489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61013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62537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57965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7965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9489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6101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62537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64061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61013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61013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62537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64061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64061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65585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7109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5585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67109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68633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7015738" y="24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73205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7472938" y="23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7625338" y="26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76253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472938" y="27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74729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7320538" y="29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7320538" y="30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73205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7168138" y="32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71681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7015738" y="33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7015738" y="35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7015738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6863338" y="36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7015738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71681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7320538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74729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73205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70157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68633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6863338" y="3846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6710938" y="3999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6817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18341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9865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21389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22913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24437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2596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2748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29009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30533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8341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19865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1389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21389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6817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18341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19865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21389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22913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24437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25961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27485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29009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15293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16817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16817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18341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19865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21389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22913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24437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25961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27485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33581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35105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36629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38153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39677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3358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3510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36629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38153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35105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36629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35105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36629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8153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39677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41201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36629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38153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39677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41201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42725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36629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38153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39677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41201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42725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44249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38153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39677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4120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4272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44249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45773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38153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39677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39677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39677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41201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41201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42725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44249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45773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42725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44249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45773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47297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44249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5773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7297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8821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44249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45773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47297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48821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50345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45773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47297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48821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50345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51869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4882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5034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51869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53393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50345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51869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53393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54917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50345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51869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53393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54917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6441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53393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54917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56441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57965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54917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56441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57965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16"/>
          <p:cNvSpPr/>
          <p:nvPr/>
        </p:nvSpPr>
        <p:spPr>
          <a:xfrm>
            <a:off x="59489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16"/>
          <p:cNvSpPr/>
          <p:nvPr/>
        </p:nvSpPr>
        <p:spPr>
          <a:xfrm>
            <a:off x="5644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16"/>
          <p:cNvSpPr/>
          <p:nvPr/>
        </p:nvSpPr>
        <p:spPr>
          <a:xfrm>
            <a:off x="5796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16"/>
          <p:cNvSpPr/>
          <p:nvPr/>
        </p:nvSpPr>
        <p:spPr>
          <a:xfrm>
            <a:off x="59489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61013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50345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51869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53393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53393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54917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56441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57965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59489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61013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62537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54917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56441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57965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59489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62537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6406138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54917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56441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57965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59489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61013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62537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6406138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56441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57965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59489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61013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61013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64061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64061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6558538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65585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16"/>
          <p:cNvSpPr/>
          <p:nvPr/>
        </p:nvSpPr>
        <p:spPr>
          <a:xfrm>
            <a:off x="65585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16"/>
          <p:cNvSpPr/>
          <p:nvPr/>
        </p:nvSpPr>
        <p:spPr>
          <a:xfrm>
            <a:off x="6710938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67109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16"/>
          <p:cNvSpPr/>
          <p:nvPr/>
        </p:nvSpPr>
        <p:spPr>
          <a:xfrm>
            <a:off x="67109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16"/>
          <p:cNvSpPr/>
          <p:nvPr/>
        </p:nvSpPr>
        <p:spPr>
          <a:xfrm>
            <a:off x="6863338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16"/>
          <p:cNvSpPr/>
          <p:nvPr/>
        </p:nvSpPr>
        <p:spPr>
          <a:xfrm>
            <a:off x="68633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68633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7015738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16"/>
          <p:cNvSpPr/>
          <p:nvPr/>
        </p:nvSpPr>
        <p:spPr>
          <a:xfrm>
            <a:off x="68633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16"/>
          <p:cNvSpPr/>
          <p:nvPr/>
        </p:nvSpPr>
        <p:spPr>
          <a:xfrm>
            <a:off x="70157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16"/>
          <p:cNvSpPr/>
          <p:nvPr/>
        </p:nvSpPr>
        <p:spPr>
          <a:xfrm>
            <a:off x="67109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16"/>
          <p:cNvSpPr/>
          <p:nvPr/>
        </p:nvSpPr>
        <p:spPr>
          <a:xfrm>
            <a:off x="68633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16"/>
          <p:cNvSpPr/>
          <p:nvPr/>
        </p:nvSpPr>
        <p:spPr>
          <a:xfrm>
            <a:off x="70157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16"/>
          <p:cNvSpPr/>
          <p:nvPr/>
        </p:nvSpPr>
        <p:spPr>
          <a:xfrm>
            <a:off x="7168138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16"/>
          <p:cNvSpPr/>
          <p:nvPr/>
        </p:nvSpPr>
        <p:spPr>
          <a:xfrm>
            <a:off x="6863338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16"/>
          <p:cNvSpPr/>
          <p:nvPr/>
        </p:nvSpPr>
        <p:spPr>
          <a:xfrm>
            <a:off x="70157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16"/>
          <p:cNvSpPr/>
          <p:nvPr/>
        </p:nvSpPr>
        <p:spPr>
          <a:xfrm>
            <a:off x="71681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16"/>
          <p:cNvSpPr/>
          <p:nvPr/>
        </p:nvSpPr>
        <p:spPr>
          <a:xfrm>
            <a:off x="68633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16"/>
          <p:cNvSpPr/>
          <p:nvPr/>
        </p:nvSpPr>
        <p:spPr>
          <a:xfrm>
            <a:off x="70157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16"/>
          <p:cNvSpPr/>
          <p:nvPr/>
        </p:nvSpPr>
        <p:spPr>
          <a:xfrm>
            <a:off x="7168138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71681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7320538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7168138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16"/>
          <p:cNvSpPr/>
          <p:nvPr/>
        </p:nvSpPr>
        <p:spPr>
          <a:xfrm>
            <a:off x="7320538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16"/>
          <p:cNvSpPr/>
          <p:nvPr/>
        </p:nvSpPr>
        <p:spPr>
          <a:xfrm>
            <a:off x="7320538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16"/>
          <p:cNvSpPr/>
          <p:nvPr/>
        </p:nvSpPr>
        <p:spPr>
          <a:xfrm>
            <a:off x="11098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16"/>
          <p:cNvSpPr/>
          <p:nvPr/>
        </p:nvSpPr>
        <p:spPr>
          <a:xfrm>
            <a:off x="12622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14146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16"/>
          <p:cNvSpPr/>
          <p:nvPr/>
        </p:nvSpPr>
        <p:spPr>
          <a:xfrm>
            <a:off x="12622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16"/>
          <p:cNvSpPr/>
          <p:nvPr/>
        </p:nvSpPr>
        <p:spPr>
          <a:xfrm>
            <a:off x="14146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16"/>
          <p:cNvSpPr/>
          <p:nvPr/>
        </p:nvSpPr>
        <p:spPr>
          <a:xfrm>
            <a:off x="15670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16"/>
          <p:cNvSpPr/>
          <p:nvPr/>
        </p:nvSpPr>
        <p:spPr>
          <a:xfrm>
            <a:off x="18718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16"/>
          <p:cNvSpPr/>
          <p:nvPr/>
        </p:nvSpPr>
        <p:spPr>
          <a:xfrm>
            <a:off x="21766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16"/>
          <p:cNvSpPr/>
          <p:nvPr/>
        </p:nvSpPr>
        <p:spPr>
          <a:xfrm>
            <a:off x="23290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16"/>
          <p:cNvSpPr/>
          <p:nvPr/>
        </p:nvSpPr>
        <p:spPr>
          <a:xfrm>
            <a:off x="24814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16"/>
          <p:cNvSpPr/>
          <p:nvPr/>
        </p:nvSpPr>
        <p:spPr>
          <a:xfrm>
            <a:off x="24814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16"/>
          <p:cNvSpPr/>
          <p:nvPr/>
        </p:nvSpPr>
        <p:spPr>
          <a:xfrm>
            <a:off x="23290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16"/>
          <p:cNvSpPr/>
          <p:nvPr/>
        </p:nvSpPr>
        <p:spPr>
          <a:xfrm>
            <a:off x="24814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16"/>
          <p:cNvSpPr/>
          <p:nvPr/>
        </p:nvSpPr>
        <p:spPr>
          <a:xfrm>
            <a:off x="26338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6"/>
          <p:cNvSpPr/>
          <p:nvPr/>
        </p:nvSpPr>
        <p:spPr>
          <a:xfrm>
            <a:off x="27862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16"/>
          <p:cNvSpPr/>
          <p:nvPr/>
        </p:nvSpPr>
        <p:spPr>
          <a:xfrm>
            <a:off x="2938625" y="29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24814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16"/>
          <p:cNvSpPr/>
          <p:nvPr/>
        </p:nvSpPr>
        <p:spPr>
          <a:xfrm>
            <a:off x="26338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16"/>
          <p:cNvSpPr/>
          <p:nvPr/>
        </p:nvSpPr>
        <p:spPr>
          <a:xfrm>
            <a:off x="27862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29386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26338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16"/>
          <p:cNvSpPr/>
          <p:nvPr/>
        </p:nvSpPr>
        <p:spPr>
          <a:xfrm>
            <a:off x="27862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16"/>
          <p:cNvSpPr/>
          <p:nvPr/>
        </p:nvSpPr>
        <p:spPr>
          <a:xfrm>
            <a:off x="29386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2786225" y="2313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16"/>
          <p:cNvSpPr/>
          <p:nvPr/>
        </p:nvSpPr>
        <p:spPr>
          <a:xfrm>
            <a:off x="29386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16"/>
          <p:cNvSpPr/>
          <p:nvPr/>
        </p:nvSpPr>
        <p:spPr>
          <a:xfrm>
            <a:off x="30910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16"/>
          <p:cNvSpPr/>
          <p:nvPr/>
        </p:nvSpPr>
        <p:spPr>
          <a:xfrm>
            <a:off x="3700625" y="29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16"/>
          <p:cNvSpPr/>
          <p:nvPr/>
        </p:nvSpPr>
        <p:spPr>
          <a:xfrm>
            <a:off x="41578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16"/>
          <p:cNvSpPr/>
          <p:nvPr/>
        </p:nvSpPr>
        <p:spPr>
          <a:xfrm>
            <a:off x="43102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16"/>
          <p:cNvSpPr/>
          <p:nvPr/>
        </p:nvSpPr>
        <p:spPr>
          <a:xfrm>
            <a:off x="43102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16"/>
          <p:cNvSpPr/>
          <p:nvPr/>
        </p:nvSpPr>
        <p:spPr>
          <a:xfrm>
            <a:off x="44626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16"/>
          <p:cNvSpPr/>
          <p:nvPr/>
        </p:nvSpPr>
        <p:spPr>
          <a:xfrm>
            <a:off x="46150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16"/>
          <p:cNvSpPr/>
          <p:nvPr/>
        </p:nvSpPr>
        <p:spPr>
          <a:xfrm>
            <a:off x="47674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49198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50722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52246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53770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16"/>
          <p:cNvSpPr/>
          <p:nvPr/>
        </p:nvSpPr>
        <p:spPr>
          <a:xfrm>
            <a:off x="55294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16"/>
          <p:cNvSpPr/>
          <p:nvPr/>
        </p:nvSpPr>
        <p:spPr>
          <a:xfrm>
            <a:off x="52246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16"/>
          <p:cNvSpPr/>
          <p:nvPr/>
        </p:nvSpPr>
        <p:spPr>
          <a:xfrm>
            <a:off x="47674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16"/>
          <p:cNvSpPr/>
          <p:nvPr/>
        </p:nvSpPr>
        <p:spPr>
          <a:xfrm>
            <a:off x="49198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16"/>
          <p:cNvSpPr/>
          <p:nvPr/>
        </p:nvSpPr>
        <p:spPr>
          <a:xfrm>
            <a:off x="41578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16"/>
          <p:cNvSpPr/>
          <p:nvPr/>
        </p:nvSpPr>
        <p:spPr>
          <a:xfrm>
            <a:off x="1109825" y="2465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16"/>
          <p:cNvSpPr/>
          <p:nvPr/>
        </p:nvSpPr>
        <p:spPr>
          <a:xfrm>
            <a:off x="12622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16"/>
          <p:cNvSpPr/>
          <p:nvPr/>
        </p:nvSpPr>
        <p:spPr>
          <a:xfrm>
            <a:off x="1109825" y="26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16"/>
          <p:cNvSpPr/>
          <p:nvPr/>
        </p:nvSpPr>
        <p:spPr>
          <a:xfrm>
            <a:off x="12622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16"/>
          <p:cNvSpPr/>
          <p:nvPr/>
        </p:nvSpPr>
        <p:spPr>
          <a:xfrm>
            <a:off x="1109825" y="27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16"/>
          <p:cNvSpPr/>
          <p:nvPr/>
        </p:nvSpPr>
        <p:spPr>
          <a:xfrm>
            <a:off x="1109825" y="29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16"/>
          <p:cNvSpPr/>
          <p:nvPr/>
        </p:nvSpPr>
        <p:spPr>
          <a:xfrm>
            <a:off x="1262225" y="30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6"/>
          <p:cNvSpPr/>
          <p:nvPr/>
        </p:nvSpPr>
        <p:spPr>
          <a:xfrm>
            <a:off x="1109825" y="30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16"/>
          <p:cNvSpPr/>
          <p:nvPr/>
        </p:nvSpPr>
        <p:spPr>
          <a:xfrm>
            <a:off x="12622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16"/>
          <p:cNvSpPr/>
          <p:nvPr/>
        </p:nvSpPr>
        <p:spPr>
          <a:xfrm>
            <a:off x="14146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16"/>
          <p:cNvSpPr/>
          <p:nvPr/>
        </p:nvSpPr>
        <p:spPr>
          <a:xfrm>
            <a:off x="1567025" y="35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16"/>
          <p:cNvSpPr/>
          <p:nvPr/>
        </p:nvSpPr>
        <p:spPr>
          <a:xfrm>
            <a:off x="1719425" y="36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16"/>
          <p:cNvSpPr/>
          <p:nvPr/>
        </p:nvSpPr>
        <p:spPr>
          <a:xfrm>
            <a:off x="15670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16"/>
          <p:cNvSpPr/>
          <p:nvPr/>
        </p:nvSpPr>
        <p:spPr>
          <a:xfrm>
            <a:off x="1109825" y="32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6"/>
          <p:cNvSpPr/>
          <p:nvPr/>
        </p:nvSpPr>
        <p:spPr>
          <a:xfrm>
            <a:off x="12622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16"/>
          <p:cNvSpPr/>
          <p:nvPr/>
        </p:nvSpPr>
        <p:spPr>
          <a:xfrm>
            <a:off x="1414625" y="35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16"/>
          <p:cNvSpPr/>
          <p:nvPr/>
        </p:nvSpPr>
        <p:spPr>
          <a:xfrm>
            <a:off x="1567025" y="36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16"/>
          <p:cNvSpPr/>
          <p:nvPr/>
        </p:nvSpPr>
        <p:spPr>
          <a:xfrm>
            <a:off x="17194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16"/>
          <p:cNvSpPr/>
          <p:nvPr/>
        </p:nvSpPr>
        <p:spPr>
          <a:xfrm>
            <a:off x="18718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16"/>
          <p:cNvSpPr/>
          <p:nvPr/>
        </p:nvSpPr>
        <p:spPr>
          <a:xfrm>
            <a:off x="1109825" y="33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16"/>
          <p:cNvSpPr/>
          <p:nvPr/>
        </p:nvSpPr>
        <p:spPr>
          <a:xfrm>
            <a:off x="1262225" y="35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16"/>
          <p:cNvSpPr/>
          <p:nvPr/>
        </p:nvSpPr>
        <p:spPr>
          <a:xfrm>
            <a:off x="1414625" y="36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16"/>
          <p:cNvSpPr/>
          <p:nvPr/>
        </p:nvSpPr>
        <p:spPr>
          <a:xfrm>
            <a:off x="15670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16"/>
          <p:cNvSpPr/>
          <p:nvPr/>
        </p:nvSpPr>
        <p:spPr>
          <a:xfrm>
            <a:off x="1719425" y="39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16"/>
          <p:cNvSpPr/>
          <p:nvPr/>
        </p:nvSpPr>
        <p:spPr>
          <a:xfrm>
            <a:off x="1109825" y="35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6"/>
          <p:cNvSpPr/>
          <p:nvPr/>
        </p:nvSpPr>
        <p:spPr>
          <a:xfrm>
            <a:off x="1262225" y="36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16"/>
          <p:cNvSpPr/>
          <p:nvPr/>
        </p:nvSpPr>
        <p:spPr>
          <a:xfrm>
            <a:off x="14146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16"/>
          <p:cNvSpPr/>
          <p:nvPr/>
        </p:nvSpPr>
        <p:spPr>
          <a:xfrm>
            <a:off x="1567025" y="39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6"/>
          <p:cNvSpPr/>
          <p:nvPr/>
        </p:nvSpPr>
        <p:spPr>
          <a:xfrm>
            <a:off x="1109825" y="36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12622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1414625" y="39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1109825" y="38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1262225" y="39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1109825" y="39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56878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58402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59926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59926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16"/>
          <p:cNvSpPr/>
          <p:nvPr/>
        </p:nvSpPr>
        <p:spPr>
          <a:xfrm>
            <a:off x="61450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16"/>
          <p:cNvSpPr/>
          <p:nvPr/>
        </p:nvSpPr>
        <p:spPr>
          <a:xfrm>
            <a:off x="62974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61450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62974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16"/>
          <p:cNvSpPr/>
          <p:nvPr/>
        </p:nvSpPr>
        <p:spPr>
          <a:xfrm>
            <a:off x="64498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16"/>
          <p:cNvSpPr/>
          <p:nvPr/>
        </p:nvSpPr>
        <p:spPr>
          <a:xfrm>
            <a:off x="59926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16"/>
          <p:cNvSpPr/>
          <p:nvPr/>
        </p:nvSpPr>
        <p:spPr>
          <a:xfrm>
            <a:off x="62974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16"/>
          <p:cNvSpPr/>
          <p:nvPr/>
        </p:nvSpPr>
        <p:spPr>
          <a:xfrm>
            <a:off x="64498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16"/>
          <p:cNvSpPr/>
          <p:nvPr/>
        </p:nvSpPr>
        <p:spPr>
          <a:xfrm>
            <a:off x="64498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16"/>
          <p:cNvSpPr/>
          <p:nvPr/>
        </p:nvSpPr>
        <p:spPr>
          <a:xfrm>
            <a:off x="66022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16"/>
          <p:cNvSpPr/>
          <p:nvPr/>
        </p:nvSpPr>
        <p:spPr>
          <a:xfrm>
            <a:off x="66022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16"/>
          <p:cNvSpPr/>
          <p:nvPr/>
        </p:nvSpPr>
        <p:spPr>
          <a:xfrm>
            <a:off x="67546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16"/>
          <p:cNvSpPr/>
          <p:nvPr/>
        </p:nvSpPr>
        <p:spPr>
          <a:xfrm>
            <a:off x="70594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72118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76690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78214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7821425" y="2317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16"/>
          <p:cNvSpPr/>
          <p:nvPr/>
        </p:nvSpPr>
        <p:spPr>
          <a:xfrm>
            <a:off x="75166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16"/>
          <p:cNvSpPr/>
          <p:nvPr/>
        </p:nvSpPr>
        <p:spPr>
          <a:xfrm>
            <a:off x="7669025" y="2470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78214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16"/>
          <p:cNvSpPr/>
          <p:nvPr/>
        </p:nvSpPr>
        <p:spPr>
          <a:xfrm>
            <a:off x="75166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16"/>
          <p:cNvSpPr/>
          <p:nvPr/>
        </p:nvSpPr>
        <p:spPr>
          <a:xfrm>
            <a:off x="7821425" y="2775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16"/>
          <p:cNvSpPr/>
          <p:nvPr/>
        </p:nvSpPr>
        <p:spPr>
          <a:xfrm>
            <a:off x="7669025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16"/>
          <p:cNvSpPr/>
          <p:nvPr/>
        </p:nvSpPr>
        <p:spPr>
          <a:xfrm>
            <a:off x="7821425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7821425" y="2927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7669025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16"/>
          <p:cNvSpPr/>
          <p:nvPr/>
        </p:nvSpPr>
        <p:spPr>
          <a:xfrm>
            <a:off x="7821425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16"/>
          <p:cNvSpPr/>
          <p:nvPr/>
        </p:nvSpPr>
        <p:spPr>
          <a:xfrm>
            <a:off x="7516625" y="307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16"/>
          <p:cNvSpPr/>
          <p:nvPr/>
        </p:nvSpPr>
        <p:spPr>
          <a:xfrm>
            <a:off x="7669025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16"/>
          <p:cNvSpPr/>
          <p:nvPr/>
        </p:nvSpPr>
        <p:spPr>
          <a:xfrm>
            <a:off x="7821425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7516625" y="3232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7669025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7821425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7516625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7669025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7821425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16"/>
          <p:cNvSpPr/>
          <p:nvPr/>
        </p:nvSpPr>
        <p:spPr>
          <a:xfrm>
            <a:off x="7364225" y="3384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7516625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16"/>
          <p:cNvSpPr/>
          <p:nvPr/>
        </p:nvSpPr>
        <p:spPr>
          <a:xfrm>
            <a:off x="7669025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16"/>
          <p:cNvSpPr/>
          <p:nvPr/>
        </p:nvSpPr>
        <p:spPr>
          <a:xfrm>
            <a:off x="7821425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7364225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7516625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7669025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16"/>
          <p:cNvSpPr/>
          <p:nvPr/>
        </p:nvSpPr>
        <p:spPr>
          <a:xfrm>
            <a:off x="7821425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16"/>
          <p:cNvSpPr/>
          <p:nvPr/>
        </p:nvSpPr>
        <p:spPr>
          <a:xfrm>
            <a:off x="7211825" y="3537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16"/>
          <p:cNvSpPr/>
          <p:nvPr/>
        </p:nvSpPr>
        <p:spPr>
          <a:xfrm>
            <a:off x="7364225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16"/>
          <p:cNvSpPr/>
          <p:nvPr/>
        </p:nvSpPr>
        <p:spPr>
          <a:xfrm>
            <a:off x="7516625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7669025" y="3994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6"/>
          <p:cNvSpPr/>
          <p:nvPr/>
        </p:nvSpPr>
        <p:spPr>
          <a:xfrm>
            <a:off x="7211825" y="3841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16"/>
          <p:cNvSpPr/>
          <p:nvPr/>
        </p:nvSpPr>
        <p:spPr>
          <a:xfrm>
            <a:off x="7211825" y="3689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50782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4468625" y="2622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16"/>
          <p:cNvSpPr txBox="1"/>
          <p:nvPr/>
        </p:nvSpPr>
        <p:spPr>
          <a:xfrm>
            <a:off x="1143775" y="4236900"/>
            <a:ext cx="53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may have to get creative with coloring. Color in 4 with red and 5 with black. Then do 1, 2, 3 in whatever colors you can find.</a:t>
            </a:r>
            <a:endParaRPr sz="1100"/>
          </a:p>
        </p:txBody>
      </p:sp>
      <p:sp>
        <p:nvSpPr>
          <p:cNvPr id="673" name="Google Shape;673;p16"/>
          <p:cNvSpPr txBox="1"/>
          <p:nvPr>
            <p:ph idx="4294967295" type="title"/>
          </p:nvPr>
        </p:nvSpPr>
        <p:spPr>
          <a:xfrm>
            <a:off x="1121825" y="550050"/>
            <a:ext cx="24390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Images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worksheet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Grab from back table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674" name="Google Shape;674;p16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1200" y="4798525"/>
            <a:ext cx="466500" cy="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/>
          <p:nvPr/>
        </p:nvSpPr>
        <p:spPr>
          <a:xfrm>
            <a:off x="1677025" y="4615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https://pythontutor.com/</a:t>
            </a:r>
            <a:endParaRPr/>
          </a:p>
        </p:txBody>
      </p:sp>
      <p:pic>
        <p:nvPicPr>
          <p:cNvPr id="680" name="Google Shape;6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25" y="432363"/>
            <a:ext cx="4130850" cy="412637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17"/>
          <p:cNvSpPr txBox="1"/>
          <p:nvPr/>
        </p:nvSpPr>
        <p:spPr>
          <a:xfrm>
            <a:off x="5613000" y="1246275"/>
            <a:ext cx="2558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CS 121 + 125 </a:t>
            </a:r>
            <a:endParaRPr sz="24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Introduction to Programming (Python)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CS 221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Structures and Algorithms (C++)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2" name="Google Shape;682;p17"/>
          <p:cNvSpPr txBox="1"/>
          <p:nvPr/>
        </p:nvSpPr>
        <p:spPr>
          <a:xfrm>
            <a:off x="5662725" y="40970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highly recommended by TAs to help visualize iteration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8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8" name="Google Shape;688;p18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89" name="Google Shape;6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16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" y="852775"/>
            <a:ext cx="4288201" cy="32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52775"/>
            <a:ext cx="4350676" cy="264402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19"/>
          <p:cNvSpPr txBox="1"/>
          <p:nvPr/>
        </p:nvSpPr>
        <p:spPr>
          <a:xfrm>
            <a:off x="4572000" y="3649975"/>
            <a:ext cx="435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pdfs with practice exercises are up on Moodle.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02" name="Google Shape;702;p20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practicing conditionals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elif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boolean operators: and, or, not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accumulator pattern with conditionals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"/>
          <p:cNvSpPr/>
          <p:nvPr/>
        </p:nvSpPr>
        <p:spPr>
          <a:xfrm>
            <a:off x="11098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8" name="Google Shape;708;p21"/>
          <p:cNvPicPr preferRelativeResize="0"/>
          <p:nvPr/>
        </p:nvPicPr>
        <p:blipFill rotWithShape="1">
          <a:blip r:embed="rId3">
            <a:alphaModFix/>
          </a:blip>
          <a:srcRect b="0" l="4294" r="3742" t="0"/>
          <a:stretch/>
        </p:blipFill>
        <p:spPr>
          <a:xfrm>
            <a:off x="1129575" y="1771225"/>
            <a:ext cx="68688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1"/>
          <p:cNvSpPr txBox="1"/>
          <p:nvPr/>
        </p:nvSpPr>
        <p:spPr>
          <a:xfrm>
            <a:off x="2718250" y="621150"/>
            <a:ext cx="3906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color by numbers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 = white		1 = yellow		2 = orange	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 = brown		4 = red		5 = black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1137450" y="1793150"/>
            <a:ext cx="6848700" cy="1813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21"/>
          <p:cNvCxnSpPr/>
          <p:nvPr/>
        </p:nvCxnSpPr>
        <p:spPr>
          <a:xfrm>
            <a:off x="1143775" y="1932150"/>
            <a:ext cx="6832500" cy="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1"/>
          <p:cNvCxnSpPr/>
          <p:nvPr/>
        </p:nvCxnSpPr>
        <p:spPr>
          <a:xfrm>
            <a:off x="1143775" y="2084550"/>
            <a:ext cx="6837300" cy="10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1"/>
          <p:cNvCxnSpPr/>
          <p:nvPr/>
        </p:nvCxnSpPr>
        <p:spPr>
          <a:xfrm>
            <a:off x="1143775" y="2236950"/>
            <a:ext cx="6837300" cy="7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1"/>
          <p:cNvCxnSpPr/>
          <p:nvPr/>
        </p:nvCxnSpPr>
        <p:spPr>
          <a:xfrm>
            <a:off x="1143775" y="2389350"/>
            <a:ext cx="6844800" cy="144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1"/>
          <p:cNvCxnSpPr/>
          <p:nvPr/>
        </p:nvCxnSpPr>
        <p:spPr>
          <a:xfrm flipH="1" rot="10800000">
            <a:off x="1143775" y="2538150"/>
            <a:ext cx="6847500" cy="3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1"/>
          <p:cNvCxnSpPr/>
          <p:nvPr/>
        </p:nvCxnSpPr>
        <p:spPr>
          <a:xfrm flipH="1" rot="10800000">
            <a:off x="1143725" y="2691375"/>
            <a:ext cx="6848700" cy="27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1"/>
          <p:cNvCxnSpPr/>
          <p:nvPr/>
        </p:nvCxnSpPr>
        <p:spPr>
          <a:xfrm>
            <a:off x="1143775" y="2846550"/>
            <a:ext cx="6849600" cy="12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1"/>
          <p:cNvCxnSpPr/>
          <p:nvPr/>
        </p:nvCxnSpPr>
        <p:spPr>
          <a:xfrm>
            <a:off x="1143775" y="2998950"/>
            <a:ext cx="6847200" cy="144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1"/>
          <p:cNvCxnSpPr/>
          <p:nvPr/>
        </p:nvCxnSpPr>
        <p:spPr>
          <a:xfrm>
            <a:off x="1143775" y="3151350"/>
            <a:ext cx="6847200" cy="90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1"/>
          <p:cNvCxnSpPr/>
          <p:nvPr/>
        </p:nvCxnSpPr>
        <p:spPr>
          <a:xfrm>
            <a:off x="1143775" y="3303750"/>
            <a:ext cx="6847200" cy="108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1"/>
          <p:cNvCxnSpPr/>
          <p:nvPr/>
        </p:nvCxnSpPr>
        <p:spPr>
          <a:xfrm>
            <a:off x="1143775" y="3456150"/>
            <a:ext cx="6849600" cy="126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1"/>
          <p:cNvCxnSpPr/>
          <p:nvPr/>
        </p:nvCxnSpPr>
        <p:spPr>
          <a:xfrm>
            <a:off x="1731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1"/>
          <p:cNvCxnSpPr/>
          <p:nvPr/>
        </p:nvCxnSpPr>
        <p:spPr>
          <a:xfrm>
            <a:off x="1883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1"/>
          <p:cNvCxnSpPr/>
          <p:nvPr/>
        </p:nvCxnSpPr>
        <p:spPr>
          <a:xfrm>
            <a:off x="2036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1"/>
          <p:cNvCxnSpPr/>
          <p:nvPr/>
        </p:nvCxnSpPr>
        <p:spPr>
          <a:xfrm>
            <a:off x="2188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1"/>
          <p:cNvCxnSpPr/>
          <p:nvPr/>
        </p:nvCxnSpPr>
        <p:spPr>
          <a:xfrm>
            <a:off x="2341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1"/>
          <p:cNvCxnSpPr/>
          <p:nvPr/>
        </p:nvCxnSpPr>
        <p:spPr>
          <a:xfrm>
            <a:off x="2493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1"/>
          <p:cNvCxnSpPr/>
          <p:nvPr/>
        </p:nvCxnSpPr>
        <p:spPr>
          <a:xfrm>
            <a:off x="2645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1"/>
          <p:cNvCxnSpPr/>
          <p:nvPr/>
        </p:nvCxnSpPr>
        <p:spPr>
          <a:xfrm>
            <a:off x="2798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1"/>
          <p:cNvCxnSpPr/>
          <p:nvPr/>
        </p:nvCxnSpPr>
        <p:spPr>
          <a:xfrm>
            <a:off x="2950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1"/>
          <p:cNvCxnSpPr/>
          <p:nvPr/>
        </p:nvCxnSpPr>
        <p:spPr>
          <a:xfrm>
            <a:off x="3103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1"/>
          <p:cNvCxnSpPr/>
          <p:nvPr/>
        </p:nvCxnSpPr>
        <p:spPr>
          <a:xfrm>
            <a:off x="3255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21"/>
          <p:cNvCxnSpPr/>
          <p:nvPr/>
        </p:nvCxnSpPr>
        <p:spPr>
          <a:xfrm>
            <a:off x="3407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1"/>
          <p:cNvCxnSpPr/>
          <p:nvPr/>
        </p:nvCxnSpPr>
        <p:spPr>
          <a:xfrm>
            <a:off x="3560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1"/>
          <p:cNvCxnSpPr/>
          <p:nvPr/>
        </p:nvCxnSpPr>
        <p:spPr>
          <a:xfrm>
            <a:off x="3712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1"/>
          <p:cNvCxnSpPr/>
          <p:nvPr/>
        </p:nvCxnSpPr>
        <p:spPr>
          <a:xfrm>
            <a:off x="3865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21"/>
          <p:cNvCxnSpPr/>
          <p:nvPr/>
        </p:nvCxnSpPr>
        <p:spPr>
          <a:xfrm>
            <a:off x="4017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1"/>
          <p:cNvCxnSpPr/>
          <p:nvPr/>
        </p:nvCxnSpPr>
        <p:spPr>
          <a:xfrm>
            <a:off x="4169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1"/>
          <p:cNvCxnSpPr/>
          <p:nvPr/>
        </p:nvCxnSpPr>
        <p:spPr>
          <a:xfrm>
            <a:off x="4322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1"/>
          <p:cNvCxnSpPr/>
          <p:nvPr/>
        </p:nvCxnSpPr>
        <p:spPr>
          <a:xfrm>
            <a:off x="4474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1"/>
          <p:cNvCxnSpPr/>
          <p:nvPr/>
        </p:nvCxnSpPr>
        <p:spPr>
          <a:xfrm>
            <a:off x="4627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1"/>
          <p:cNvCxnSpPr/>
          <p:nvPr/>
        </p:nvCxnSpPr>
        <p:spPr>
          <a:xfrm>
            <a:off x="4779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1"/>
          <p:cNvCxnSpPr/>
          <p:nvPr/>
        </p:nvCxnSpPr>
        <p:spPr>
          <a:xfrm>
            <a:off x="4931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1"/>
          <p:cNvCxnSpPr/>
          <p:nvPr/>
        </p:nvCxnSpPr>
        <p:spPr>
          <a:xfrm>
            <a:off x="5084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1"/>
          <p:cNvCxnSpPr/>
          <p:nvPr/>
        </p:nvCxnSpPr>
        <p:spPr>
          <a:xfrm>
            <a:off x="5236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1"/>
          <p:cNvCxnSpPr/>
          <p:nvPr/>
        </p:nvCxnSpPr>
        <p:spPr>
          <a:xfrm>
            <a:off x="5389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1"/>
          <p:cNvCxnSpPr/>
          <p:nvPr/>
        </p:nvCxnSpPr>
        <p:spPr>
          <a:xfrm>
            <a:off x="5541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1"/>
          <p:cNvCxnSpPr/>
          <p:nvPr/>
        </p:nvCxnSpPr>
        <p:spPr>
          <a:xfrm>
            <a:off x="5693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1"/>
          <p:cNvCxnSpPr/>
          <p:nvPr/>
        </p:nvCxnSpPr>
        <p:spPr>
          <a:xfrm>
            <a:off x="5846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1"/>
          <p:cNvCxnSpPr/>
          <p:nvPr/>
        </p:nvCxnSpPr>
        <p:spPr>
          <a:xfrm>
            <a:off x="5998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1"/>
          <p:cNvCxnSpPr/>
          <p:nvPr/>
        </p:nvCxnSpPr>
        <p:spPr>
          <a:xfrm>
            <a:off x="6151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1"/>
          <p:cNvCxnSpPr/>
          <p:nvPr/>
        </p:nvCxnSpPr>
        <p:spPr>
          <a:xfrm>
            <a:off x="6303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1"/>
          <p:cNvCxnSpPr/>
          <p:nvPr/>
        </p:nvCxnSpPr>
        <p:spPr>
          <a:xfrm>
            <a:off x="6455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1"/>
          <p:cNvCxnSpPr/>
          <p:nvPr/>
        </p:nvCxnSpPr>
        <p:spPr>
          <a:xfrm>
            <a:off x="6608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1"/>
          <p:cNvCxnSpPr/>
          <p:nvPr/>
        </p:nvCxnSpPr>
        <p:spPr>
          <a:xfrm>
            <a:off x="6760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1"/>
          <p:cNvCxnSpPr/>
          <p:nvPr/>
        </p:nvCxnSpPr>
        <p:spPr>
          <a:xfrm>
            <a:off x="6913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1"/>
          <p:cNvCxnSpPr/>
          <p:nvPr/>
        </p:nvCxnSpPr>
        <p:spPr>
          <a:xfrm>
            <a:off x="7065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1"/>
          <p:cNvCxnSpPr/>
          <p:nvPr/>
        </p:nvCxnSpPr>
        <p:spPr>
          <a:xfrm>
            <a:off x="7217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1"/>
          <p:cNvCxnSpPr/>
          <p:nvPr/>
        </p:nvCxnSpPr>
        <p:spPr>
          <a:xfrm>
            <a:off x="7370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1"/>
          <p:cNvCxnSpPr/>
          <p:nvPr/>
        </p:nvCxnSpPr>
        <p:spPr>
          <a:xfrm>
            <a:off x="7522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21"/>
          <p:cNvCxnSpPr/>
          <p:nvPr/>
        </p:nvCxnSpPr>
        <p:spPr>
          <a:xfrm>
            <a:off x="7675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21"/>
          <p:cNvCxnSpPr/>
          <p:nvPr/>
        </p:nvCxnSpPr>
        <p:spPr>
          <a:xfrm>
            <a:off x="78274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21"/>
          <p:cNvCxnSpPr/>
          <p:nvPr/>
        </p:nvCxnSpPr>
        <p:spPr>
          <a:xfrm>
            <a:off x="79798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21"/>
          <p:cNvCxnSpPr/>
          <p:nvPr/>
        </p:nvCxnSpPr>
        <p:spPr>
          <a:xfrm>
            <a:off x="12742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21"/>
          <p:cNvCxnSpPr/>
          <p:nvPr/>
        </p:nvCxnSpPr>
        <p:spPr>
          <a:xfrm>
            <a:off x="14266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1"/>
          <p:cNvCxnSpPr/>
          <p:nvPr/>
        </p:nvCxnSpPr>
        <p:spPr>
          <a:xfrm>
            <a:off x="1579025" y="1793150"/>
            <a:ext cx="12600" cy="1813500"/>
          </a:xfrm>
          <a:prstGeom prst="straightConnector1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21"/>
          <p:cNvSpPr/>
          <p:nvPr/>
        </p:nvSpPr>
        <p:spPr>
          <a:xfrm>
            <a:off x="44259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45783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21"/>
          <p:cNvSpPr/>
          <p:nvPr/>
        </p:nvSpPr>
        <p:spPr>
          <a:xfrm>
            <a:off x="47356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21"/>
          <p:cNvSpPr/>
          <p:nvPr/>
        </p:nvSpPr>
        <p:spPr>
          <a:xfrm>
            <a:off x="489235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45783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21"/>
          <p:cNvSpPr/>
          <p:nvPr/>
        </p:nvSpPr>
        <p:spPr>
          <a:xfrm>
            <a:off x="4586300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21"/>
          <p:cNvSpPr/>
          <p:nvPr/>
        </p:nvSpPr>
        <p:spPr>
          <a:xfrm>
            <a:off x="4425900" y="2239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21"/>
          <p:cNvSpPr/>
          <p:nvPr/>
        </p:nvSpPr>
        <p:spPr>
          <a:xfrm>
            <a:off x="4425900" y="2392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21"/>
          <p:cNvSpPr/>
          <p:nvPr/>
        </p:nvSpPr>
        <p:spPr>
          <a:xfrm>
            <a:off x="4270675" y="239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21"/>
          <p:cNvSpPr/>
          <p:nvPr/>
        </p:nvSpPr>
        <p:spPr>
          <a:xfrm>
            <a:off x="426425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21"/>
          <p:cNvSpPr/>
          <p:nvPr/>
        </p:nvSpPr>
        <p:spPr>
          <a:xfrm>
            <a:off x="4287550" y="2234025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21"/>
          <p:cNvSpPr/>
          <p:nvPr/>
        </p:nvSpPr>
        <p:spPr>
          <a:xfrm>
            <a:off x="4121625" y="22432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21"/>
          <p:cNvSpPr/>
          <p:nvPr/>
        </p:nvSpPr>
        <p:spPr>
          <a:xfrm>
            <a:off x="504475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21"/>
          <p:cNvSpPr/>
          <p:nvPr/>
        </p:nvSpPr>
        <p:spPr>
          <a:xfrm>
            <a:off x="519715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21"/>
          <p:cNvSpPr/>
          <p:nvPr/>
        </p:nvSpPr>
        <p:spPr>
          <a:xfrm>
            <a:off x="5363250" y="239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21"/>
          <p:cNvSpPr/>
          <p:nvPr/>
        </p:nvSpPr>
        <p:spPr>
          <a:xfrm>
            <a:off x="504475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519715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21"/>
          <p:cNvSpPr/>
          <p:nvPr/>
        </p:nvSpPr>
        <p:spPr>
          <a:xfrm>
            <a:off x="534955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21"/>
          <p:cNvSpPr/>
          <p:nvPr/>
        </p:nvSpPr>
        <p:spPr>
          <a:xfrm>
            <a:off x="5497150" y="22432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21"/>
          <p:cNvSpPr/>
          <p:nvPr/>
        </p:nvSpPr>
        <p:spPr>
          <a:xfrm>
            <a:off x="5186250" y="19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7" name="Google Shape;787;p21"/>
          <p:cNvSpPr/>
          <p:nvPr/>
        </p:nvSpPr>
        <p:spPr>
          <a:xfrm>
            <a:off x="5338650" y="20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21"/>
          <p:cNvSpPr/>
          <p:nvPr/>
        </p:nvSpPr>
        <p:spPr>
          <a:xfrm>
            <a:off x="5197150" y="224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9" name="Google Shape;789;p21"/>
          <p:cNvSpPr/>
          <p:nvPr/>
        </p:nvSpPr>
        <p:spPr>
          <a:xfrm>
            <a:off x="3833250" y="2394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21"/>
          <p:cNvSpPr/>
          <p:nvPr/>
        </p:nvSpPr>
        <p:spPr>
          <a:xfrm>
            <a:off x="3680850" y="2546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21"/>
          <p:cNvSpPr/>
          <p:nvPr/>
        </p:nvSpPr>
        <p:spPr>
          <a:xfrm>
            <a:off x="3528450" y="2699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1"/>
          <p:cNvSpPr/>
          <p:nvPr/>
        </p:nvSpPr>
        <p:spPr>
          <a:xfrm>
            <a:off x="3376050" y="3156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21"/>
          <p:cNvSpPr/>
          <p:nvPr/>
        </p:nvSpPr>
        <p:spPr>
          <a:xfrm>
            <a:off x="3376050" y="3308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21"/>
          <p:cNvSpPr/>
          <p:nvPr/>
        </p:nvSpPr>
        <p:spPr>
          <a:xfrm>
            <a:off x="3528450" y="3461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21"/>
          <p:cNvSpPr/>
          <p:nvPr/>
        </p:nvSpPr>
        <p:spPr>
          <a:xfrm>
            <a:off x="3376050" y="3461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21"/>
          <p:cNvSpPr/>
          <p:nvPr/>
        </p:nvSpPr>
        <p:spPr>
          <a:xfrm>
            <a:off x="3223650" y="3156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21"/>
          <p:cNvSpPr/>
          <p:nvPr/>
        </p:nvSpPr>
        <p:spPr>
          <a:xfrm>
            <a:off x="3071250" y="3156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21"/>
          <p:cNvSpPr/>
          <p:nvPr/>
        </p:nvSpPr>
        <p:spPr>
          <a:xfrm>
            <a:off x="3223650" y="3308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9" name="Google Shape;799;p21"/>
          <p:cNvSpPr/>
          <p:nvPr/>
        </p:nvSpPr>
        <p:spPr>
          <a:xfrm>
            <a:off x="3223650" y="3461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21"/>
          <p:cNvSpPr/>
          <p:nvPr/>
        </p:nvSpPr>
        <p:spPr>
          <a:xfrm>
            <a:off x="2918850" y="3156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21"/>
          <p:cNvSpPr/>
          <p:nvPr/>
        </p:nvSpPr>
        <p:spPr>
          <a:xfrm>
            <a:off x="3071250" y="3308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21"/>
          <p:cNvSpPr/>
          <p:nvPr/>
        </p:nvSpPr>
        <p:spPr>
          <a:xfrm>
            <a:off x="3985650" y="22421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21"/>
          <p:cNvSpPr/>
          <p:nvPr/>
        </p:nvSpPr>
        <p:spPr>
          <a:xfrm>
            <a:off x="4747650" y="1784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4900050" y="1937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5052450" y="17849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4747650" y="19373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6271650" y="28517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21"/>
          <p:cNvSpPr/>
          <p:nvPr/>
        </p:nvSpPr>
        <p:spPr>
          <a:xfrm>
            <a:off x="6271650" y="30041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6119250" y="3156563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21"/>
          <p:cNvSpPr/>
          <p:nvPr/>
        </p:nvSpPr>
        <p:spPr>
          <a:xfrm>
            <a:off x="45863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21"/>
          <p:cNvSpPr/>
          <p:nvPr/>
        </p:nvSpPr>
        <p:spPr>
          <a:xfrm>
            <a:off x="48911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Google Shape;812;p21"/>
          <p:cNvSpPr/>
          <p:nvPr/>
        </p:nvSpPr>
        <p:spPr>
          <a:xfrm>
            <a:off x="48911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21"/>
          <p:cNvSpPr/>
          <p:nvPr/>
        </p:nvSpPr>
        <p:spPr>
          <a:xfrm>
            <a:off x="50435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47387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21"/>
          <p:cNvSpPr/>
          <p:nvPr/>
        </p:nvSpPr>
        <p:spPr>
          <a:xfrm>
            <a:off x="48911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Google Shape;816;p21"/>
          <p:cNvSpPr/>
          <p:nvPr/>
        </p:nvSpPr>
        <p:spPr>
          <a:xfrm>
            <a:off x="47387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21"/>
          <p:cNvSpPr/>
          <p:nvPr/>
        </p:nvSpPr>
        <p:spPr>
          <a:xfrm>
            <a:off x="48911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47387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9" name="Google Shape;819;p21"/>
          <p:cNvSpPr/>
          <p:nvPr/>
        </p:nvSpPr>
        <p:spPr>
          <a:xfrm>
            <a:off x="45863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39767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21"/>
          <p:cNvSpPr/>
          <p:nvPr/>
        </p:nvSpPr>
        <p:spPr>
          <a:xfrm>
            <a:off x="41291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42815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21"/>
          <p:cNvSpPr/>
          <p:nvPr/>
        </p:nvSpPr>
        <p:spPr>
          <a:xfrm>
            <a:off x="44339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21"/>
          <p:cNvSpPr/>
          <p:nvPr/>
        </p:nvSpPr>
        <p:spPr>
          <a:xfrm>
            <a:off x="41291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21"/>
          <p:cNvSpPr/>
          <p:nvPr/>
        </p:nvSpPr>
        <p:spPr>
          <a:xfrm>
            <a:off x="42815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Google Shape;826;p21"/>
          <p:cNvSpPr/>
          <p:nvPr/>
        </p:nvSpPr>
        <p:spPr>
          <a:xfrm>
            <a:off x="39767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7" name="Google Shape;827;p21"/>
          <p:cNvSpPr/>
          <p:nvPr/>
        </p:nvSpPr>
        <p:spPr>
          <a:xfrm>
            <a:off x="41291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p21"/>
          <p:cNvSpPr/>
          <p:nvPr/>
        </p:nvSpPr>
        <p:spPr>
          <a:xfrm>
            <a:off x="39767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9" name="Google Shape;829;p21"/>
          <p:cNvSpPr/>
          <p:nvPr/>
        </p:nvSpPr>
        <p:spPr>
          <a:xfrm>
            <a:off x="38243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21"/>
          <p:cNvSpPr/>
          <p:nvPr/>
        </p:nvSpPr>
        <p:spPr>
          <a:xfrm>
            <a:off x="32147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21"/>
          <p:cNvSpPr/>
          <p:nvPr/>
        </p:nvSpPr>
        <p:spPr>
          <a:xfrm>
            <a:off x="33671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21"/>
          <p:cNvSpPr/>
          <p:nvPr/>
        </p:nvSpPr>
        <p:spPr>
          <a:xfrm>
            <a:off x="35195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21"/>
          <p:cNvSpPr/>
          <p:nvPr/>
        </p:nvSpPr>
        <p:spPr>
          <a:xfrm>
            <a:off x="36719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21"/>
          <p:cNvSpPr/>
          <p:nvPr/>
        </p:nvSpPr>
        <p:spPr>
          <a:xfrm>
            <a:off x="35195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21"/>
          <p:cNvSpPr/>
          <p:nvPr/>
        </p:nvSpPr>
        <p:spPr>
          <a:xfrm>
            <a:off x="3367100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21"/>
          <p:cNvSpPr/>
          <p:nvPr/>
        </p:nvSpPr>
        <p:spPr>
          <a:xfrm>
            <a:off x="3519500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21"/>
          <p:cNvSpPr/>
          <p:nvPr/>
        </p:nvSpPr>
        <p:spPr>
          <a:xfrm>
            <a:off x="35195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21"/>
          <p:cNvSpPr/>
          <p:nvPr/>
        </p:nvSpPr>
        <p:spPr>
          <a:xfrm>
            <a:off x="33671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21"/>
          <p:cNvSpPr/>
          <p:nvPr/>
        </p:nvSpPr>
        <p:spPr>
          <a:xfrm>
            <a:off x="35195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21"/>
          <p:cNvSpPr/>
          <p:nvPr/>
        </p:nvSpPr>
        <p:spPr>
          <a:xfrm>
            <a:off x="33671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21"/>
          <p:cNvSpPr/>
          <p:nvPr/>
        </p:nvSpPr>
        <p:spPr>
          <a:xfrm>
            <a:off x="33671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32147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Google Shape;843;p21"/>
          <p:cNvSpPr/>
          <p:nvPr/>
        </p:nvSpPr>
        <p:spPr>
          <a:xfrm>
            <a:off x="3214700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Google Shape;844;p21"/>
          <p:cNvSpPr/>
          <p:nvPr/>
        </p:nvSpPr>
        <p:spPr>
          <a:xfrm>
            <a:off x="3214700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21"/>
          <p:cNvSpPr/>
          <p:nvPr/>
        </p:nvSpPr>
        <p:spPr>
          <a:xfrm>
            <a:off x="3062300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21"/>
          <p:cNvSpPr/>
          <p:nvPr/>
        </p:nvSpPr>
        <p:spPr>
          <a:xfrm>
            <a:off x="2909900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21"/>
          <p:cNvSpPr/>
          <p:nvPr/>
        </p:nvSpPr>
        <p:spPr>
          <a:xfrm>
            <a:off x="2757500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21"/>
          <p:cNvSpPr/>
          <p:nvPr/>
        </p:nvSpPr>
        <p:spPr>
          <a:xfrm>
            <a:off x="27575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21"/>
          <p:cNvSpPr/>
          <p:nvPr/>
        </p:nvSpPr>
        <p:spPr>
          <a:xfrm>
            <a:off x="2300300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21"/>
          <p:cNvSpPr/>
          <p:nvPr/>
        </p:nvSpPr>
        <p:spPr>
          <a:xfrm>
            <a:off x="2452700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21"/>
          <p:cNvSpPr/>
          <p:nvPr/>
        </p:nvSpPr>
        <p:spPr>
          <a:xfrm>
            <a:off x="2605100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21"/>
          <p:cNvSpPr/>
          <p:nvPr/>
        </p:nvSpPr>
        <p:spPr>
          <a:xfrm>
            <a:off x="2300300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21"/>
          <p:cNvSpPr/>
          <p:nvPr/>
        </p:nvSpPr>
        <p:spPr>
          <a:xfrm>
            <a:off x="2452700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21"/>
          <p:cNvSpPr/>
          <p:nvPr/>
        </p:nvSpPr>
        <p:spPr>
          <a:xfrm>
            <a:off x="2300300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21"/>
          <p:cNvSpPr/>
          <p:nvPr/>
        </p:nvSpPr>
        <p:spPr>
          <a:xfrm>
            <a:off x="5653100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21"/>
          <p:cNvSpPr/>
          <p:nvPr/>
        </p:nvSpPr>
        <p:spPr>
          <a:xfrm>
            <a:off x="58055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7" name="Google Shape;857;p21"/>
          <p:cNvSpPr/>
          <p:nvPr/>
        </p:nvSpPr>
        <p:spPr>
          <a:xfrm>
            <a:off x="59579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8" name="Google Shape;858;p21"/>
          <p:cNvSpPr/>
          <p:nvPr/>
        </p:nvSpPr>
        <p:spPr>
          <a:xfrm>
            <a:off x="62627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21"/>
          <p:cNvSpPr/>
          <p:nvPr/>
        </p:nvSpPr>
        <p:spPr>
          <a:xfrm>
            <a:off x="6415100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21"/>
          <p:cNvSpPr/>
          <p:nvPr/>
        </p:nvSpPr>
        <p:spPr>
          <a:xfrm>
            <a:off x="64151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p21"/>
          <p:cNvSpPr/>
          <p:nvPr/>
        </p:nvSpPr>
        <p:spPr>
          <a:xfrm>
            <a:off x="6567500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21"/>
          <p:cNvSpPr/>
          <p:nvPr/>
        </p:nvSpPr>
        <p:spPr>
          <a:xfrm>
            <a:off x="65675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3" name="Google Shape;863;p21"/>
          <p:cNvSpPr/>
          <p:nvPr/>
        </p:nvSpPr>
        <p:spPr>
          <a:xfrm>
            <a:off x="67199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4" name="Google Shape;864;p21"/>
          <p:cNvSpPr/>
          <p:nvPr/>
        </p:nvSpPr>
        <p:spPr>
          <a:xfrm>
            <a:off x="6719900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21"/>
          <p:cNvSpPr/>
          <p:nvPr/>
        </p:nvSpPr>
        <p:spPr>
          <a:xfrm>
            <a:off x="6567500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6" name="Google Shape;866;p21"/>
          <p:cNvSpPr/>
          <p:nvPr/>
        </p:nvSpPr>
        <p:spPr>
          <a:xfrm>
            <a:off x="5653100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21"/>
          <p:cNvSpPr/>
          <p:nvPr/>
        </p:nvSpPr>
        <p:spPr>
          <a:xfrm>
            <a:off x="6872300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868;p21"/>
          <p:cNvSpPr/>
          <p:nvPr/>
        </p:nvSpPr>
        <p:spPr>
          <a:xfrm>
            <a:off x="6719900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21"/>
          <p:cNvSpPr/>
          <p:nvPr/>
        </p:nvSpPr>
        <p:spPr>
          <a:xfrm>
            <a:off x="6719900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21"/>
          <p:cNvSpPr/>
          <p:nvPr/>
        </p:nvSpPr>
        <p:spPr>
          <a:xfrm>
            <a:off x="6567500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1" name="Google Shape;871;p21"/>
          <p:cNvSpPr/>
          <p:nvPr/>
        </p:nvSpPr>
        <p:spPr>
          <a:xfrm>
            <a:off x="6567500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21"/>
          <p:cNvSpPr/>
          <p:nvPr/>
        </p:nvSpPr>
        <p:spPr>
          <a:xfrm>
            <a:off x="38153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21"/>
          <p:cNvSpPr/>
          <p:nvPr/>
        </p:nvSpPr>
        <p:spPr>
          <a:xfrm>
            <a:off x="35105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Google Shape;874;p21"/>
          <p:cNvSpPr/>
          <p:nvPr/>
        </p:nvSpPr>
        <p:spPr>
          <a:xfrm>
            <a:off x="36629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21"/>
          <p:cNvSpPr/>
          <p:nvPr/>
        </p:nvSpPr>
        <p:spPr>
          <a:xfrm>
            <a:off x="3815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21"/>
          <p:cNvSpPr/>
          <p:nvPr/>
        </p:nvSpPr>
        <p:spPr>
          <a:xfrm>
            <a:off x="36629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21"/>
          <p:cNvSpPr/>
          <p:nvPr/>
        </p:nvSpPr>
        <p:spPr>
          <a:xfrm>
            <a:off x="38153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Google Shape;878;p21"/>
          <p:cNvSpPr/>
          <p:nvPr/>
        </p:nvSpPr>
        <p:spPr>
          <a:xfrm>
            <a:off x="36629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Google Shape;879;p21"/>
          <p:cNvSpPr/>
          <p:nvPr/>
        </p:nvSpPr>
        <p:spPr>
          <a:xfrm>
            <a:off x="30533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0" name="Google Shape;880;p21"/>
          <p:cNvSpPr/>
          <p:nvPr/>
        </p:nvSpPr>
        <p:spPr>
          <a:xfrm>
            <a:off x="32057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21"/>
          <p:cNvSpPr/>
          <p:nvPr/>
        </p:nvSpPr>
        <p:spPr>
          <a:xfrm>
            <a:off x="33581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2" name="Google Shape;882;p21"/>
          <p:cNvSpPr/>
          <p:nvPr/>
        </p:nvSpPr>
        <p:spPr>
          <a:xfrm>
            <a:off x="3053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21"/>
          <p:cNvSpPr/>
          <p:nvPr/>
        </p:nvSpPr>
        <p:spPr>
          <a:xfrm>
            <a:off x="32057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21"/>
          <p:cNvSpPr/>
          <p:nvPr/>
        </p:nvSpPr>
        <p:spPr>
          <a:xfrm>
            <a:off x="29009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p21"/>
          <p:cNvSpPr/>
          <p:nvPr/>
        </p:nvSpPr>
        <p:spPr>
          <a:xfrm>
            <a:off x="30533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21"/>
          <p:cNvSpPr/>
          <p:nvPr/>
        </p:nvSpPr>
        <p:spPr>
          <a:xfrm>
            <a:off x="32057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7" name="Google Shape;887;p21"/>
          <p:cNvSpPr/>
          <p:nvPr/>
        </p:nvSpPr>
        <p:spPr>
          <a:xfrm>
            <a:off x="33581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21"/>
          <p:cNvSpPr/>
          <p:nvPr/>
        </p:nvSpPr>
        <p:spPr>
          <a:xfrm>
            <a:off x="30533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21"/>
          <p:cNvSpPr/>
          <p:nvPr/>
        </p:nvSpPr>
        <p:spPr>
          <a:xfrm>
            <a:off x="32057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21"/>
          <p:cNvSpPr/>
          <p:nvPr/>
        </p:nvSpPr>
        <p:spPr>
          <a:xfrm>
            <a:off x="32057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21"/>
          <p:cNvSpPr/>
          <p:nvPr/>
        </p:nvSpPr>
        <p:spPr>
          <a:xfrm>
            <a:off x="30533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21"/>
          <p:cNvSpPr/>
          <p:nvPr/>
        </p:nvSpPr>
        <p:spPr>
          <a:xfrm>
            <a:off x="25961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21"/>
          <p:cNvSpPr/>
          <p:nvPr/>
        </p:nvSpPr>
        <p:spPr>
          <a:xfrm>
            <a:off x="27485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21"/>
          <p:cNvSpPr/>
          <p:nvPr/>
        </p:nvSpPr>
        <p:spPr>
          <a:xfrm>
            <a:off x="29009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21"/>
          <p:cNvSpPr/>
          <p:nvPr/>
        </p:nvSpPr>
        <p:spPr>
          <a:xfrm>
            <a:off x="30533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21"/>
          <p:cNvSpPr/>
          <p:nvPr/>
        </p:nvSpPr>
        <p:spPr>
          <a:xfrm>
            <a:off x="25961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21"/>
          <p:cNvSpPr/>
          <p:nvPr/>
        </p:nvSpPr>
        <p:spPr>
          <a:xfrm>
            <a:off x="27485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21"/>
          <p:cNvSpPr/>
          <p:nvPr/>
        </p:nvSpPr>
        <p:spPr>
          <a:xfrm>
            <a:off x="29009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21"/>
          <p:cNvSpPr/>
          <p:nvPr/>
        </p:nvSpPr>
        <p:spPr>
          <a:xfrm>
            <a:off x="30533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0" name="Google Shape;900;p21"/>
          <p:cNvSpPr/>
          <p:nvPr/>
        </p:nvSpPr>
        <p:spPr>
          <a:xfrm>
            <a:off x="24437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Google Shape;901;p21"/>
          <p:cNvSpPr/>
          <p:nvPr/>
        </p:nvSpPr>
        <p:spPr>
          <a:xfrm>
            <a:off x="25961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21"/>
          <p:cNvSpPr/>
          <p:nvPr/>
        </p:nvSpPr>
        <p:spPr>
          <a:xfrm>
            <a:off x="29009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3" name="Google Shape;903;p21"/>
          <p:cNvSpPr/>
          <p:nvPr/>
        </p:nvSpPr>
        <p:spPr>
          <a:xfrm>
            <a:off x="16817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4" name="Google Shape;904;p21"/>
          <p:cNvSpPr/>
          <p:nvPr/>
        </p:nvSpPr>
        <p:spPr>
          <a:xfrm>
            <a:off x="18341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5" name="Google Shape;905;p21"/>
          <p:cNvSpPr/>
          <p:nvPr/>
        </p:nvSpPr>
        <p:spPr>
          <a:xfrm>
            <a:off x="19865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6" name="Google Shape;906;p21"/>
          <p:cNvSpPr/>
          <p:nvPr/>
        </p:nvSpPr>
        <p:spPr>
          <a:xfrm>
            <a:off x="19865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7" name="Google Shape;907;p21"/>
          <p:cNvSpPr/>
          <p:nvPr/>
        </p:nvSpPr>
        <p:spPr>
          <a:xfrm>
            <a:off x="21389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8" name="Google Shape;908;p21"/>
          <p:cNvSpPr/>
          <p:nvPr/>
        </p:nvSpPr>
        <p:spPr>
          <a:xfrm>
            <a:off x="22913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9" name="Google Shape;909;p21"/>
          <p:cNvSpPr/>
          <p:nvPr/>
        </p:nvSpPr>
        <p:spPr>
          <a:xfrm>
            <a:off x="19865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21"/>
          <p:cNvSpPr/>
          <p:nvPr/>
        </p:nvSpPr>
        <p:spPr>
          <a:xfrm>
            <a:off x="21389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21"/>
          <p:cNvSpPr/>
          <p:nvPr/>
        </p:nvSpPr>
        <p:spPr>
          <a:xfrm>
            <a:off x="2291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21"/>
          <p:cNvSpPr/>
          <p:nvPr/>
        </p:nvSpPr>
        <p:spPr>
          <a:xfrm>
            <a:off x="22913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21"/>
          <p:cNvSpPr/>
          <p:nvPr/>
        </p:nvSpPr>
        <p:spPr>
          <a:xfrm>
            <a:off x="24437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4" name="Google Shape;914;p21"/>
          <p:cNvSpPr/>
          <p:nvPr/>
        </p:nvSpPr>
        <p:spPr>
          <a:xfrm>
            <a:off x="25961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5" name="Google Shape;915;p21"/>
          <p:cNvSpPr/>
          <p:nvPr/>
        </p:nvSpPr>
        <p:spPr>
          <a:xfrm>
            <a:off x="27485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21"/>
          <p:cNvSpPr/>
          <p:nvPr/>
        </p:nvSpPr>
        <p:spPr>
          <a:xfrm>
            <a:off x="22913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7" name="Google Shape;917;p21"/>
          <p:cNvSpPr/>
          <p:nvPr/>
        </p:nvSpPr>
        <p:spPr>
          <a:xfrm>
            <a:off x="24437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21"/>
          <p:cNvSpPr/>
          <p:nvPr/>
        </p:nvSpPr>
        <p:spPr>
          <a:xfrm>
            <a:off x="25961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21"/>
          <p:cNvSpPr/>
          <p:nvPr/>
        </p:nvSpPr>
        <p:spPr>
          <a:xfrm>
            <a:off x="15293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21"/>
          <p:cNvSpPr/>
          <p:nvPr/>
        </p:nvSpPr>
        <p:spPr>
          <a:xfrm>
            <a:off x="16817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21"/>
          <p:cNvSpPr/>
          <p:nvPr/>
        </p:nvSpPr>
        <p:spPr>
          <a:xfrm>
            <a:off x="13769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21"/>
          <p:cNvSpPr/>
          <p:nvPr/>
        </p:nvSpPr>
        <p:spPr>
          <a:xfrm>
            <a:off x="15293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21"/>
          <p:cNvSpPr/>
          <p:nvPr/>
        </p:nvSpPr>
        <p:spPr>
          <a:xfrm>
            <a:off x="1529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21"/>
          <p:cNvSpPr/>
          <p:nvPr/>
        </p:nvSpPr>
        <p:spPr>
          <a:xfrm>
            <a:off x="13769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21"/>
          <p:cNvSpPr/>
          <p:nvPr/>
        </p:nvSpPr>
        <p:spPr>
          <a:xfrm>
            <a:off x="12245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21"/>
          <p:cNvSpPr/>
          <p:nvPr/>
        </p:nvSpPr>
        <p:spPr>
          <a:xfrm>
            <a:off x="13769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21"/>
          <p:cNvSpPr/>
          <p:nvPr/>
        </p:nvSpPr>
        <p:spPr>
          <a:xfrm>
            <a:off x="15293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21"/>
          <p:cNvSpPr/>
          <p:nvPr/>
        </p:nvSpPr>
        <p:spPr>
          <a:xfrm>
            <a:off x="13769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21"/>
          <p:cNvSpPr/>
          <p:nvPr/>
        </p:nvSpPr>
        <p:spPr>
          <a:xfrm>
            <a:off x="15293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21"/>
          <p:cNvSpPr/>
          <p:nvPr/>
        </p:nvSpPr>
        <p:spPr>
          <a:xfrm>
            <a:off x="16817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21"/>
          <p:cNvSpPr/>
          <p:nvPr/>
        </p:nvSpPr>
        <p:spPr>
          <a:xfrm>
            <a:off x="18341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2" name="Google Shape;932;p21"/>
          <p:cNvSpPr/>
          <p:nvPr/>
        </p:nvSpPr>
        <p:spPr>
          <a:xfrm>
            <a:off x="1986538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3" name="Google Shape;933;p21"/>
          <p:cNvSpPr/>
          <p:nvPr/>
        </p:nvSpPr>
        <p:spPr>
          <a:xfrm>
            <a:off x="2138938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p21"/>
          <p:cNvSpPr/>
          <p:nvPr/>
        </p:nvSpPr>
        <p:spPr>
          <a:xfrm>
            <a:off x="18341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21"/>
          <p:cNvSpPr/>
          <p:nvPr/>
        </p:nvSpPr>
        <p:spPr>
          <a:xfrm>
            <a:off x="19865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6" name="Google Shape;936;p21"/>
          <p:cNvSpPr/>
          <p:nvPr/>
        </p:nvSpPr>
        <p:spPr>
          <a:xfrm>
            <a:off x="2138938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7" name="Google Shape;937;p21"/>
          <p:cNvSpPr/>
          <p:nvPr/>
        </p:nvSpPr>
        <p:spPr>
          <a:xfrm>
            <a:off x="13769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21"/>
          <p:cNvSpPr/>
          <p:nvPr/>
        </p:nvSpPr>
        <p:spPr>
          <a:xfrm>
            <a:off x="16817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9" name="Google Shape;939;p21"/>
          <p:cNvSpPr/>
          <p:nvPr/>
        </p:nvSpPr>
        <p:spPr>
          <a:xfrm>
            <a:off x="1834138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21"/>
          <p:cNvSpPr/>
          <p:nvPr/>
        </p:nvSpPr>
        <p:spPr>
          <a:xfrm>
            <a:off x="1986538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21"/>
          <p:cNvSpPr/>
          <p:nvPr/>
        </p:nvSpPr>
        <p:spPr>
          <a:xfrm>
            <a:off x="2138938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21"/>
          <p:cNvSpPr/>
          <p:nvPr/>
        </p:nvSpPr>
        <p:spPr>
          <a:xfrm>
            <a:off x="1681738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21"/>
          <p:cNvSpPr/>
          <p:nvPr/>
        </p:nvSpPr>
        <p:spPr>
          <a:xfrm>
            <a:off x="1834138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4" name="Google Shape;944;p21"/>
          <p:cNvSpPr/>
          <p:nvPr/>
        </p:nvSpPr>
        <p:spPr>
          <a:xfrm>
            <a:off x="1986538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21"/>
          <p:cNvSpPr/>
          <p:nvPr/>
        </p:nvSpPr>
        <p:spPr>
          <a:xfrm>
            <a:off x="21389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6" name="Google Shape;946;p21"/>
          <p:cNvSpPr/>
          <p:nvPr/>
        </p:nvSpPr>
        <p:spPr>
          <a:xfrm>
            <a:off x="18341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21"/>
          <p:cNvSpPr/>
          <p:nvPr/>
        </p:nvSpPr>
        <p:spPr>
          <a:xfrm>
            <a:off x="19865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8" name="Google Shape;948;p21"/>
          <p:cNvSpPr/>
          <p:nvPr/>
        </p:nvSpPr>
        <p:spPr>
          <a:xfrm>
            <a:off x="51869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9" name="Google Shape;949;p21"/>
          <p:cNvSpPr/>
          <p:nvPr/>
        </p:nvSpPr>
        <p:spPr>
          <a:xfrm>
            <a:off x="53393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21"/>
          <p:cNvSpPr/>
          <p:nvPr/>
        </p:nvSpPr>
        <p:spPr>
          <a:xfrm>
            <a:off x="54917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Google Shape;951;p21"/>
          <p:cNvSpPr/>
          <p:nvPr/>
        </p:nvSpPr>
        <p:spPr>
          <a:xfrm>
            <a:off x="53393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p21"/>
          <p:cNvSpPr/>
          <p:nvPr/>
        </p:nvSpPr>
        <p:spPr>
          <a:xfrm>
            <a:off x="54917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21"/>
          <p:cNvSpPr/>
          <p:nvPr/>
        </p:nvSpPr>
        <p:spPr>
          <a:xfrm>
            <a:off x="54917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21"/>
          <p:cNvSpPr/>
          <p:nvPr/>
        </p:nvSpPr>
        <p:spPr>
          <a:xfrm>
            <a:off x="56441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21"/>
          <p:cNvSpPr/>
          <p:nvPr/>
        </p:nvSpPr>
        <p:spPr>
          <a:xfrm>
            <a:off x="57965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21"/>
          <p:cNvSpPr/>
          <p:nvPr/>
        </p:nvSpPr>
        <p:spPr>
          <a:xfrm>
            <a:off x="59489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7" name="Google Shape;957;p21"/>
          <p:cNvSpPr/>
          <p:nvPr/>
        </p:nvSpPr>
        <p:spPr>
          <a:xfrm>
            <a:off x="61013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8" name="Google Shape;958;p21"/>
          <p:cNvSpPr/>
          <p:nvPr/>
        </p:nvSpPr>
        <p:spPr>
          <a:xfrm>
            <a:off x="62537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21"/>
          <p:cNvSpPr/>
          <p:nvPr/>
        </p:nvSpPr>
        <p:spPr>
          <a:xfrm>
            <a:off x="57965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21"/>
          <p:cNvSpPr/>
          <p:nvPr/>
        </p:nvSpPr>
        <p:spPr>
          <a:xfrm>
            <a:off x="57965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1" name="Google Shape;961;p21"/>
          <p:cNvSpPr/>
          <p:nvPr/>
        </p:nvSpPr>
        <p:spPr>
          <a:xfrm>
            <a:off x="59489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2" name="Google Shape;962;p21"/>
          <p:cNvSpPr/>
          <p:nvPr/>
        </p:nvSpPr>
        <p:spPr>
          <a:xfrm>
            <a:off x="6101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3" name="Google Shape;963;p21"/>
          <p:cNvSpPr/>
          <p:nvPr/>
        </p:nvSpPr>
        <p:spPr>
          <a:xfrm>
            <a:off x="62537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21"/>
          <p:cNvSpPr/>
          <p:nvPr/>
        </p:nvSpPr>
        <p:spPr>
          <a:xfrm>
            <a:off x="64061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Google Shape;965;p21"/>
          <p:cNvSpPr/>
          <p:nvPr/>
        </p:nvSpPr>
        <p:spPr>
          <a:xfrm>
            <a:off x="61013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21"/>
          <p:cNvSpPr/>
          <p:nvPr/>
        </p:nvSpPr>
        <p:spPr>
          <a:xfrm>
            <a:off x="61013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7" name="Google Shape;967;p21"/>
          <p:cNvSpPr/>
          <p:nvPr/>
        </p:nvSpPr>
        <p:spPr>
          <a:xfrm>
            <a:off x="62537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8" name="Google Shape;968;p21"/>
          <p:cNvSpPr/>
          <p:nvPr/>
        </p:nvSpPr>
        <p:spPr>
          <a:xfrm>
            <a:off x="64061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9" name="Google Shape;969;p21"/>
          <p:cNvSpPr/>
          <p:nvPr/>
        </p:nvSpPr>
        <p:spPr>
          <a:xfrm>
            <a:off x="64061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0" name="Google Shape;970;p21"/>
          <p:cNvSpPr/>
          <p:nvPr/>
        </p:nvSpPr>
        <p:spPr>
          <a:xfrm>
            <a:off x="65585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21"/>
          <p:cNvSpPr/>
          <p:nvPr/>
        </p:nvSpPr>
        <p:spPr>
          <a:xfrm>
            <a:off x="67109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Google Shape;972;p21"/>
          <p:cNvSpPr/>
          <p:nvPr/>
        </p:nvSpPr>
        <p:spPr>
          <a:xfrm>
            <a:off x="65585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3" name="Google Shape;973;p21"/>
          <p:cNvSpPr/>
          <p:nvPr/>
        </p:nvSpPr>
        <p:spPr>
          <a:xfrm>
            <a:off x="67109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21"/>
          <p:cNvSpPr/>
          <p:nvPr/>
        </p:nvSpPr>
        <p:spPr>
          <a:xfrm>
            <a:off x="68633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21"/>
          <p:cNvSpPr/>
          <p:nvPr/>
        </p:nvSpPr>
        <p:spPr>
          <a:xfrm>
            <a:off x="7015738" y="19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6" name="Google Shape;976;p21"/>
          <p:cNvSpPr/>
          <p:nvPr/>
        </p:nvSpPr>
        <p:spPr>
          <a:xfrm>
            <a:off x="73205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Google Shape;977;p21"/>
          <p:cNvSpPr/>
          <p:nvPr/>
        </p:nvSpPr>
        <p:spPr>
          <a:xfrm>
            <a:off x="7472938" y="17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21"/>
          <p:cNvSpPr/>
          <p:nvPr/>
        </p:nvSpPr>
        <p:spPr>
          <a:xfrm>
            <a:off x="7625338" y="20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21"/>
          <p:cNvSpPr/>
          <p:nvPr/>
        </p:nvSpPr>
        <p:spPr>
          <a:xfrm>
            <a:off x="76253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21"/>
          <p:cNvSpPr/>
          <p:nvPr/>
        </p:nvSpPr>
        <p:spPr>
          <a:xfrm>
            <a:off x="7472938" y="22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21"/>
          <p:cNvSpPr/>
          <p:nvPr/>
        </p:nvSpPr>
        <p:spPr>
          <a:xfrm>
            <a:off x="74729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21"/>
          <p:cNvSpPr/>
          <p:nvPr/>
        </p:nvSpPr>
        <p:spPr>
          <a:xfrm>
            <a:off x="7320538" y="23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21"/>
          <p:cNvSpPr/>
          <p:nvPr/>
        </p:nvSpPr>
        <p:spPr>
          <a:xfrm>
            <a:off x="7320538" y="25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21"/>
          <p:cNvSpPr/>
          <p:nvPr/>
        </p:nvSpPr>
        <p:spPr>
          <a:xfrm>
            <a:off x="73205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21"/>
          <p:cNvSpPr/>
          <p:nvPr/>
        </p:nvSpPr>
        <p:spPr>
          <a:xfrm>
            <a:off x="7168138" y="27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6" name="Google Shape;986;p21"/>
          <p:cNvSpPr/>
          <p:nvPr/>
        </p:nvSpPr>
        <p:spPr>
          <a:xfrm>
            <a:off x="71681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21"/>
          <p:cNvSpPr/>
          <p:nvPr/>
        </p:nvSpPr>
        <p:spPr>
          <a:xfrm>
            <a:off x="7015738" y="28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21"/>
          <p:cNvSpPr/>
          <p:nvPr/>
        </p:nvSpPr>
        <p:spPr>
          <a:xfrm>
            <a:off x="7015738" y="30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989;p21"/>
          <p:cNvSpPr/>
          <p:nvPr/>
        </p:nvSpPr>
        <p:spPr>
          <a:xfrm>
            <a:off x="7015738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21"/>
          <p:cNvSpPr/>
          <p:nvPr/>
        </p:nvSpPr>
        <p:spPr>
          <a:xfrm>
            <a:off x="6863338" y="31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21"/>
          <p:cNvSpPr/>
          <p:nvPr/>
        </p:nvSpPr>
        <p:spPr>
          <a:xfrm>
            <a:off x="7015738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2" name="Google Shape;992;p21"/>
          <p:cNvSpPr/>
          <p:nvPr/>
        </p:nvSpPr>
        <p:spPr>
          <a:xfrm>
            <a:off x="71681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21"/>
          <p:cNvSpPr/>
          <p:nvPr/>
        </p:nvSpPr>
        <p:spPr>
          <a:xfrm>
            <a:off x="7320538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21"/>
          <p:cNvSpPr/>
          <p:nvPr/>
        </p:nvSpPr>
        <p:spPr>
          <a:xfrm>
            <a:off x="74729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5" name="Google Shape;995;p21"/>
          <p:cNvSpPr/>
          <p:nvPr/>
        </p:nvSpPr>
        <p:spPr>
          <a:xfrm>
            <a:off x="73205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21"/>
          <p:cNvSpPr/>
          <p:nvPr/>
        </p:nvSpPr>
        <p:spPr>
          <a:xfrm>
            <a:off x="70157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21"/>
          <p:cNvSpPr/>
          <p:nvPr/>
        </p:nvSpPr>
        <p:spPr>
          <a:xfrm>
            <a:off x="68633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21"/>
          <p:cNvSpPr/>
          <p:nvPr/>
        </p:nvSpPr>
        <p:spPr>
          <a:xfrm>
            <a:off x="6863338" y="3313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21"/>
          <p:cNvSpPr/>
          <p:nvPr/>
        </p:nvSpPr>
        <p:spPr>
          <a:xfrm>
            <a:off x="6710938" y="3465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21"/>
          <p:cNvSpPr/>
          <p:nvPr/>
        </p:nvSpPr>
        <p:spPr>
          <a:xfrm>
            <a:off x="16817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21"/>
          <p:cNvSpPr/>
          <p:nvPr/>
        </p:nvSpPr>
        <p:spPr>
          <a:xfrm>
            <a:off x="18341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21"/>
          <p:cNvSpPr/>
          <p:nvPr/>
        </p:nvSpPr>
        <p:spPr>
          <a:xfrm>
            <a:off x="19865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21"/>
          <p:cNvSpPr/>
          <p:nvPr/>
        </p:nvSpPr>
        <p:spPr>
          <a:xfrm>
            <a:off x="21389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21"/>
          <p:cNvSpPr/>
          <p:nvPr/>
        </p:nvSpPr>
        <p:spPr>
          <a:xfrm>
            <a:off x="22913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5" name="Google Shape;1005;p21"/>
          <p:cNvSpPr/>
          <p:nvPr/>
        </p:nvSpPr>
        <p:spPr>
          <a:xfrm>
            <a:off x="24437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6" name="Google Shape;1006;p21"/>
          <p:cNvSpPr/>
          <p:nvPr/>
        </p:nvSpPr>
        <p:spPr>
          <a:xfrm>
            <a:off x="2596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7" name="Google Shape;1007;p21"/>
          <p:cNvSpPr/>
          <p:nvPr/>
        </p:nvSpPr>
        <p:spPr>
          <a:xfrm>
            <a:off x="2748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21"/>
          <p:cNvSpPr/>
          <p:nvPr/>
        </p:nvSpPr>
        <p:spPr>
          <a:xfrm>
            <a:off x="29009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21"/>
          <p:cNvSpPr/>
          <p:nvPr/>
        </p:nvSpPr>
        <p:spPr>
          <a:xfrm>
            <a:off x="30533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0" name="Google Shape;1010;p21"/>
          <p:cNvSpPr/>
          <p:nvPr/>
        </p:nvSpPr>
        <p:spPr>
          <a:xfrm>
            <a:off x="18341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1" name="Google Shape;1011;p21"/>
          <p:cNvSpPr/>
          <p:nvPr/>
        </p:nvSpPr>
        <p:spPr>
          <a:xfrm>
            <a:off x="19865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21"/>
          <p:cNvSpPr/>
          <p:nvPr/>
        </p:nvSpPr>
        <p:spPr>
          <a:xfrm>
            <a:off x="21389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3" name="Google Shape;1013;p21"/>
          <p:cNvSpPr/>
          <p:nvPr/>
        </p:nvSpPr>
        <p:spPr>
          <a:xfrm>
            <a:off x="21389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4" name="Google Shape;1014;p21"/>
          <p:cNvSpPr/>
          <p:nvPr/>
        </p:nvSpPr>
        <p:spPr>
          <a:xfrm>
            <a:off x="16817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5" name="Google Shape;1015;p21"/>
          <p:cNvSpPr/>
          <p:nvPr/>
        </p:nvSpPr>
        <p:spPr>
          <a:xfrm>
            <a:off x="18341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21"/>
          <p:cNvSpPr/>
          <p:nvPr/>
        </p:nvSpPr>
        <p:spPr>
          <a:xfrm>
            <a:off x="19865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7" name="Google Shape;1017;p21"/>
          <p:cNvSpPr/>
          <p:nvPr/>
        </p:nvSpPr>
        <p:spPr>
          <a:xfrm>
            <a:off x="21389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8" name="Google Shape;1018;p21"/>
          <p:cNvSpPr/>
          <p:nvPr/>
        </p:nvSpPr>
        <p:spPr>
          <a:xfrm>
            <a:off x="22913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21"/>
          <p:cNvSpPr/>
          <p:nvPr/>
        </p:nvSpPr>
        <p:spPr>
          <a:xfrm>
            <a:off x="24437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21"/>
          <p:cNvSpPr/>
          <p:nvPr/>
        </p:nvSpPr>
        <p:spPr>
          <a:xfrm>
            <a:off x="25961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1" name="Google Shape;1021;p21"/>
          <p:cNvSpPr/>
          <p:nvPr/>
        </p:nvSpPr>
        <p:spPr>
          <a:xfrm>
            <a:off x="27485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21"/>
          <p:cNvSpPr/>
          <p:nvPr/>
        </p:nvSpPr>
        <p:spPr>
          <a:xfrm>
            <a:off x="29009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21"/>
          <p:cNvSpPr/>
          <p:nvPr/>
        </p:nvSpPr>
        <p:spPr>
          <a:xfrm>
            <a:off x="15293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4" name="Google Shape;1024;p21"/>
          <p:cNvSpPr/>
          <p:nvPr/>
        </p:nvSpPr>
        <p:spPr>
          <a:xfrm>
            <a:off x="16817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5" name="Google Shape;1025;p21"/>
          <p:cNvSpPr/>
          <p:nvPr/>
        </p:nvSpPr>
        <p:spPr>
          <a:xfrm>
            <a:off x="16817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6" name="Google Shape;1026;p21"/>
          <p:cNvSpPr/>
          <p:nvPr/>
        </p:nvSpPr>
        <p:spPr>
          <a:xfrm>
            <a:off x="18341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7" name="Google Shape;1027;p21"/>
          <p:cNvSpPr/>
          <p:nvPr/>
        </p:nvSpPr>
        <p:spPr>
          <a:xfrm>
            <a:off x="19865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21"/>
          <p:cNvSpPr/>
          <p:nvPr/>
        </p:nvSpPr>
        <p:spPr>
          <a:xfrm>
            <a:off x="21389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9" name="Google Shape;1029;p21"/>
          <p:cNvSpPr/>
          <p:nvPr/>
        </p:nvSpPr>
        <p:spPr>
          <a:xfrm>
            <a:off x="22913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0" name="Google Shape;1030;p21"/>
          <p:cNvSpPr/>
          <p:nvPr/>
        </p:nvSpPr>
        <p:spPr>
          <a:xfrm>
            <a:off x="24437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21"/>
          <p:cNvSpPr/>
          <p:nvPr/>
        </p:nvSpPr>
        <p:spPr>
          <a:xfrm>
            <a:off x="25961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21"/>
          <p:cNvSpPr/>
          <p:nvPr/>
        </p:nvSpPr>
        <p:spPr>
          <a:xfrm>
            <a:off x="27485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21"/>
          <p:cNvSpPr/>
          <p:nvPr/>
        </p:nvSpPr>
        <p:spPr>
          <a:xfrm>
            <a:off x="33581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21"/>
          <p:cNvSpPr/>
          <p:nvPr/>
        </p:nvSpPr>
        <p:spPr>
          <a:xfrm>
            <a:off x="35105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21"/>
          <p:cNvSpPr/>
          <p:nvPr/>
        </p:nvSpPr>
        <p:spPr>
          <a:xfrm>
            <a:off x="36629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21"/>
          <p:cNvSpPr/>
          <p:nvPr/>
        </p:nvSpPr>
        <p:spPr>
          <a:xfrm>
            <a:off x="38153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21"/>
          <p:cNvSpPr/>
          <p:nvPr/>
        </p:nvSpPr>
        <p:spPr>
          <a:xfrm>
            <a:off x="39677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8" name="Google Shape;1038;p21"/>
          <p:cNvSpPr/>
          <p:nvPr/>
        </p:nvSpPr>
        <p:spPr>
          <a:xfrm>
            <a:off x="3358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21"/>
          <p:cNvSpPr/>
          <p:nvPr/>
        </p:nvSpPr>
        <p:spPr>
          <a:xfrm>
            <a:off x="3510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0" name="Google Shape;1040;p21"/>
          <p:cNvSpPr/>
          <p:nvPr/>
        </p:nvSpPr>
        <p:spPr>
          <a:xfrm>
            <a:off x="36629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21"/>
          <p:cNvSpPr/>
          <p:nvPr/>
        </p:nvSpPr>
        <p:spPr>
          <a:xfrm>
            <a:off x="38153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21"/>
          <p:cNvSpPr/>
          <p:nvPr/>
        </p:nvSpPr>
        <p:spPr>
          <a:xfrm>
            <a:off x="35105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21"/>
          <p:cNvSpPr/>
          <p:nvPr/>
        </p:nvSpPr>
        <p:spPr>
          <a:xfrm>
            <a:off x="36629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21"/>
          <p:cNvSpPr/>
          <p:nvPr/>
        </p:nvSpPr>
        <p:spPr>
          <a:xfrm>
            <a:off x="35105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21"/>
          <p:cNvSpPr/>
          <p:nvPr/>
        </p:nvSpPr>
        <p:spPr>
          <a:xfrm>
            <a:off x="36629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6" name="Google Shape;1046;p21"/>
          <p:cNvSpPr/>
          <p:nvPr/>
        </p:nvSpPr>
        <p:spPr>
          <a:xfrm>
            <a:off x="38153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21"/>
          <p:cNvSpPr/>
          <p:nvPr/>
        </p:nvSpPr>
        <p:spPr>
          <a:xfrm>
            <a:off x="39677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21"/>
          <p:cNvSpPr/>
          <p:nvPr/>
        </p:nvSpPr>
        <p:spPr>
          <a:xfrm>
            <a:off x="41201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21"/>
          <p:cNvSpPr/>
          <p:nvPr/>
        </p:nvSpPr>
        <p:spPr>
          <a:xfrm>
            <a:off x="36629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21"/>
          <p:cNvSpPr/>
          <p:nvPr/>
        </p:nvSpPr>
        <p:spPr>
          <a:xfrm>
            <a:off x="38153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1" name="Google Shape;1051;p21"/>
          <p:cNvSpPr/>
          <p:nvPr/>
        </p:nvSpPr>
        <p:spPr>
          <a:xfrm>
            <a:off x="39677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21"/>
          <p:cNvSpPr/>
          <p:nvPr/>
        </p:nvSpPr>
        <p:spPr>
          <a:xfrm>
            <a:off x="41201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21"/>
          <p:cNvSpPr/>
          <p:nvPr/>
        </p:nvSpPr>
        <p:spPr>
          <a:xfrm>
            <a:off x="42725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21"/>
          <p:cNvSpPr/>
          <p:nvPr/>
        </p:nvSpPr>
        <p:spPr>
          <a:xfrm>
            <a:off x="36629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5" name="Google Shape;1055;p21"/>
          <p:cNvSpPr/>
          <p:nvPr/>
        </p:nvSpPr>
        <p:spPr>
          <a:xfrm>
            <a:off x="38153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6" name="Google Shape;1056;p21"/>
          <p:cNvSpPr/>
          <p:nvPr/>
        </p:nvSpPr>
        <p:spPr>
          <a:xfrm>
            <a:off x="39677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21"/>
          <p:cNvSpPr/>
          <p:nvPr/>
        </p:nvSpPr>
        <p:spPr>
          <a:xfrm>
            <a:off x="41201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21"/>
          <p:cNvSpPr/>
          <p:nvPr/>
        </p:nvSpPr>
        <p:spPr>
          <a:xfrm>
            <a:off x="42725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21"/>
          <p:cNvSpPr/>
          <p:nvPr/>
        </p:nvSpPr>
        <p:spPr>
          <a:xfrm>
            <a:off x="44249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21"/>
          <p:cNvSpPr/>
          <p:nvPr/>
        </p:nvSpPr>
        <p:spPr>
          <a:xfrm>
            <a:off x="38153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1" name="Google Shape;1061;p21"/>
          <p:cNvSpPr/>
          <p:nvPr/>
        </p:nvSpPr>
        <p:spPr>
          <a:xfrm>
            <a:off x="39677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2" name="Google Shape;1062;p21"/>
          <p:cNvSpPr/>
          <p:nvPr/>
        </p:nvSpPr>
        <p:spPr>
          <a:xfrm>
            <a:off x="4120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3" name="Google Shape;1063;p21"/>
          <p:cNvSpPr/>
          <p:nvPr/>
        </p:nvSpPr>
        <p:spPr>
          <a:xfrm>
            <a:off x="4272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21"/>
          <p:cNvSpPr/>
          <p:nvPr/>
        </p:nvSpPr>
        <p:spPr>
          <a:xfrm>
            <a:off x="44249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Google Shape;1065;p21"/>
          <p:cNvSpPr/>
          <p:nvPr/>
        </p:nvSpPr>
        <p:spPr>
          <a:xfrm>
            <a:off x="45773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6" name="Google Shape;1066;p21"/>
          <p:cNvSpPr/>
          <p:nvPr/>
        </p:nvSpPr>
        <p:spPr>
          <a:xfrm>
            <a:off x="38153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p21"/>
          <p:cNvSpPr/>
          <p:nvPr/>
        </p:nvSpPr>
        <p:spPr>
          <a:xfrm>
            <a:off x="39677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21"/>
          <p:cNvSpPr/>
          <p:nvPr/>
        </p:nvSpPr>
        <p:spPr>
          <a:xfrm>
            <a:off x="39677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21"/>
          <p:cNvSpPr/>
          <p:nvPr/>
        </p:nvSpPr>
        <p:spPr>
          <a:xfrm>
            <a:off x="39677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0" name="Google Shape;1070;p21"/>
          <p:cNvSpPr/>
          <p:nvPr/>
        </p:nvSpPr>
        <p:spPr>
          <a:xfrm>
            <a:off x="41201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21"/>
          <p:cNvSpPr/>
          <p:nvPr/>
        </p:nvSpPr>
        <p:spPr>
          <a:xfrm>
            <a:off x="41201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2" name="Google Shape;1072;p21"/>
          <p:cNvSpPr/>
          <p:nvPr/>
        </p:nvSpPr>
        <p:spPr>
          <a:xfrm>
            <a:off x="42725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3" name="Google Shape;1073;p21"/>
          <p:cNvSpPr/>
          <p:nvPr/>
        </p:nvSpPr>
        <p:spPr>
          <a:xfrm>
            <a:off x="44249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4" name="Google Shape;1074;p21"/>
          <p:cNvSpPr/>
          <p:nvPr/>
        </p:nvSpPr>
        <p:spPr>
          <a:xfrm>
            <a:off x="45773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5" name="Google Shape;1075;p21"/>
          <p:cNvSpPr/>
          <p:nvPr/>
        </p:nvSpPr>
        <p:spPr>
          <a:xfrm>
            <a:off x="42725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21"/>
          <p:cNvSpPr/>
          <p:nvPr/>
        </p:nvSpPr>
        <p:spPr>
          <a:xfrm>
            <a:off x="44249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21"/>
          <p:cNvSpPr/>
          <p:nvPr/>
        </p:nvSpPr>
        <p:spPr>
          <a:xfrm>
            <a:off x="45773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Google Shape;1078;p21"/>
          <p:cNvSpPr/>
          <p:nvPr/>
        </p:nvSpPr>
        <p:spPr>
          <a:xfrm>
            <a:off x="47297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21"/>
          <p:cNvSpPr/>
          <p:nvPr/>
        </p:nvSpPr>
        <p:spPr>
          <a:xfrm>
            <a:off x="44249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21"/>
          <p:cNvSpPr/>
          <p:nvPr/>
        </p:nvSpPr>
        <p:spPr>
          <a:xfrm>
            <a:off x="45773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21"/>
          <p:cNvSpPr/>
          <p:nvPr/>
        </p:nvSpPr>
        <p:spPr>
          <a:xfrm>
            <a:off x="47297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21"/>
          <p:cNvSpPr/>
          <p:nvPr/>
        </p:nvSpPr>
        <p:spPr>
          <a:xfrm>
            <a:off x="48821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21"/>
          <p:cNvSpPr/>
          <p:nvPr/>
        </p:nvSpPr>
        <p:spPr>
          <a:xfrm>
            <a:off x="44249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21"/>
          <p:cNvSpPr/>
          <p:nvPr/>
        </p:nvSpPr>
        <p:spPr>
          <a:xfrm>
            <a:off x="45773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21"/>
          <p:cNvSpPr/>
          <p:nvPr/>
        </p:nvSpPr>
        <p:spPr>
          <a:xfrm>
            <a:off x="47297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p21"/>
          <p:cNvSpPr/>
          <p:nvPr/>
        </p:nvSpPr>
        <p:spPr>
          <a:xfrm>
            <a:off x="48821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21"/>
          <p:cNvSpPr/>
          <p:nvPr/>
        </p:nvSpPr>
        <p:spPr>
          <a:xfrm>
            <a:off x="50345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21"/>
          <p:cNvSpPr/>
          <p:nvPr/>
        </p:nvSpPr>
        <p:spPr>
          <a:xfrm>
            <a:off x="45773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9" name="Google Shape;1089;p21"/>
          <p:cNvSpPr/>
          <p:nvPr/>
        </p:nvSpPr>
        <p:spPr>
          <a:xfrm>
            <a:off x="47297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0" name="Google Shape;1090;p21"/>
          <p:cNvSpPr/>
          <p:nvPr/>
        </p:nvSpPr>
        <p:spPr>
          <a:xfrm>
            <a:off x="48821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1" name="Google Shape;1091;p21"/>
          <p:cNvSpPr/>
          <p:nvPr/>
        </p:nvSpPr>
        <p:spPr>
          <a:xfrm>
            <a:off x="50345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2" name="Google Shape;1092;p21"/>
          <p:cNvSpPr/>
          <p:nvPr/>
        </p:nvSpPr>
        <p:spPr>
          <a:xfrm>
            <a:off x="51869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3" name="Google Shape;1093;p21"/>
          <p:cNvSpPr/>
          <p:nvPr/>
        </p:nvSpPr>
        <p:spPr>
          <a:xfrm>
            <a:off x="4882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21"/>
          <p:cNvSpPr/>
          <p:nvPr/>
        </p:nvSpPr>
        <p:spPr>
          <a:xfrm>
            <a:off x="5034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21"/>
          <p:cNvSpPr/>
          <p:nvPr/>
        </p:nvSpPr>
        <p:spPr>
          <a:xfrm>
            <a:off x="51869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6" name="Google Shape;1096;p21"/>
          <p:cNvSpPr/>
          <p:nvPr/>
        </p:nvSpPr>
        <p:spPr>
          <a:xfrm>
            <a:off x="53393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7" name="Google Shape;1097;p21"/>
          <p:cNvSpPr/>
          <p:nvPr/>
        </p:nvSpPr>
        <p:spPr>
          <a:xfrm>
            <a:off x="50345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21"/>
          <p:cNvSpPr/>
          <p:nvPr/>
        </p:nvSpPr>
        <p:spPr>
          <a:xfrm>
            <a:off x="51869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9" name="Google Shape;1099;p21"/>
          <p:cNvSpPr/>
          <p:nvPr/>
        </p:nvSpPr>
        <p:spPr>
          <a:xfrm>
            <a:off x="53393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21"/>
          <p:cNvSpPr/>
          <p:nvPr/>
        </p:nvSpPr>
        <p:spPr>
          <a:xfrm>
            <a:off x="54917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1" name="Google Shape;1101;p21"/>
          <p:cNvSpPr/>
          <p:nvPr/>
        </p:nvSpPr>
        <p:spPr>
          <a:xfrm>
            <a:off x="50345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2" name="Google Shape;1102;p21"/>
          <p:cNvSpPr/>
          <p:nvPr/>
        </p:nvSpPr>
        <p:spPr>
          <a:xfrm>
            <a:off x="51869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21"/>
          <p:cNvSpPr/>
          <p:nvPr/>
        </p:nvSpPr>
        <p:spPr>
          <a:xfrm>
            <a:off x="53393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21"/>
          <p:cNvSpPr/>
          <p:nvPr/>
        </p:nvSpPr>
        <p:spPr>
          <a:xfrm>
            <a:off x="54917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5" name="Google Shape;1105;p21"/>
          <p:cNvSpPr/>
          <p:nvPr/>
        </p:nvSpPr>
        <p:spPr>
          <a:xfrm>
            <a:off x="56441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6" name="Google Shape;1106;p21"/>
          <p:cNvSpPr/>
          <p:nvPr/>
        </p:nvSpPr>
        <p:spPr>
          <a:xfrm>
            <a:off x="53393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7" name="Google Shape;1107;p21"/>
          <p:cNvSpPr/>
          <p:nvPr/>
        </p:nvSpPr>
        <p:spPr>
          <a:xfrm>
            <a:off x="54917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8" name="Google Shape;1108;p21"/>
          <p:cNvSpPr/>
          <p:nvPr/>
        </p:nvSpPr>
        <p:spPr>
          <a:xfrm>
            <a:off x="56441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9" name="Google Shape;1109;p21"/>
          <p:cNvSpPr/>
          <p:nvPr/>
        </p:nvSpPr>
        <p:spPr>
          <a:xfrm>
            <a:off x="57965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0" name="Google Shape;1110;p21"/>
          <p:cNvSpPr/>
          <p:nvPr/>
        </p:nvSpPr>
        <p:spPr>
          <a:xfrm>
            <a:off x="54917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1" name="Google Shape;1111;p21"/>
          <p:cNvSpPr/>
          <p:nvPr/>
        </p:nvSpPr>
        <p:spPr>
          <a:xfrm>
            <a:off x="56441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2" name="Google Shape;1112;p21"/>
          <p:cNvSpPr/>
          <p:nvPr/>
        </p:nvSpPr>
        <p:spPr>
          <a:xfrm>
            <a:off x="57965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21"/>
          <p:cNvSpPr/>
          <p:nvPr/>
        </p:nvSpPr>
        <p:spPr>
          <a:xfrm>
            <a:off x="59489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4" name="Google Shape;1114;p21"/>
          <p:cNvSpPr/>
          <p:nvPr/>
        </p:nvSpPr>
        <p:spPr>
          <a:xfrm>
            <a:off x="5644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5" name="Google Shape;1115;p21"/>
          <p:cNvSpPr/>
          <p:nvPr/>
        </p:nvSpPr>
        <p:spPr>
          <a:xfrm>
            <a:off x="5796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6" name="Google Shape;1116;p21"/>
          <p:cNvSpPr/>
          <p:nvPr/>
        </p:nvSpPr>
        <p:spPr>
          <a:xfrm>
            <a:off x="59489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7" name="Google Shape;1117;p21"/>
          <p:cNvSpPr/>
          <p:nvPr/>
        </p:nvSpPr>
        <p:spPr>
          <a:xfrm>
            <a:off x="61013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21"/>
          <p:cNvSpPr/>
          <p:nvPr/>
        </p:nvSpPr>
        <p:spPr>
          <a:xfrm>
            <a:off x="50345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9" name="Google Shape;1119;p21"/>
          <p:cNvSpPr/>
          <p:nvPr/>
        </p:nvSpPr>
        <p:spPr>
          <a:xfrm>
            <a:off x="51869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21"/>
          <p:cNvSpPr/>
          <p:nvPr/>
        </p:nvSpPr>
        <p:spPr>
          <a:xfrm>
            <a:off x="53393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21"/>
          <p:cNvSpPr/>
          <p:nvPr/>
        </p:nvSpPr>
        <p:spPr>
          <a:xfrm>
            <a:off x="53393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2" name="Google Shape;1122;p21"/>
          <p:cNvSpPr/>
          <p:nvPr/>
        </p:nvSpPr>
        <p:spPr>
          <a:xfrm>
            <a:off x="54917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21"/>
          <p:cNvSpPr/>
          <p:nvPr/>
        </p:nvSpPr>
        <p:spPr>
          <a:xfrm>
            <a:off x="56441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4" name="Google Shape;1124;p21"/>
          <p:cNvSpPr/>
          <p:nvPr/>
        </p:nvSpPr>
        <p:spPr>
          <a:xfrm>
            <a:off x="57965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21"/>
          <p:cNvSpPr/>
          <p:nvPr/>
        </p:nvSpPr>
        <p:spPr>
          <a:xfrm>
            <a:off x="59489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6" name="Google Shape;1126;p21"/>
          <p:cNvSpPr/>
          <p:nvPr/>
        </p:nvSpPr>
        <p:spPr>
          <a:xfrm>
            <a:off x="61013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21"/>
          <p:cNvSpPr/>
          <p:nvPr/>
        </p:nvSpPr>
        <p:spPr>
          <a:xfrm>
            <a:off x="62537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8" name="Google Shape;1128;p21"/>
          <p:cNvSpPr/>
          <p:nvPr/>
        </p:nvSpPr>
        <p:spPr>
          <a:xfrm>
            <a:off x="54917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21"/>
          <p:cNvSpPr/>
          <p:nvPr/>
        </p:nvSpPr>
        <p:spPr>
          <a:xfrm>
            <a:off x="56441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0" name="Google Shape;1130;p21"/>
          <p:cNvSpPr/>
          <p:nvPr/>
        </p:nvSpPr>
        <p:spPr>
          <a:xfrm>
            <a:off x="57965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1" name="Google Shape;1131;p21"/>
          <p:cNvSpPr/>
          <p:nvPr/>
        </p:nvSpPr>
        <p:spPr>
          <a:xfrm>
            <a:off x="59489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2" name="Google Shape;1132;p21"/>
          <p:cNvSpPr/>
          <p:nvPr/>
        </p:nvSpPr>
        <p:spPr>
          <a:xfrm>
            <a:off x="62537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3" name="Google Shape;1133;p21"/>
          <p:cNvSpPr/>
          <p:nvPr/>
        </p:nvSpPr>
        <p:spPr>
          <a:xfrm>
            <a:off x="6406138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4" name="Google Shape;1134;p21"/>
          <p:cNvSpPr/>
          <p:nvPr/>
        </p:nvSpPr>
        <p:spPr>
          <a:xfrm>
            <a:off x="54917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5" name="Google Shape;1135;p21"/>
          <p:cNvSpPr/>
          <p:nvPr/>
        </p:nvSpPr>
        <p:spPr>
          <a:xfrm>
            <a:off x="56441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21"/>
          <p:cNvSpPr/>
          <p:nvPr/>
        </p:nvSpPr>
        <p:spPr>
          <a:xfrm>
            <a:off x="57965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7" name="Google Shape;1137;p21"/>
          <p:cNvSpPr/>
          <p:nvPr/>
        </p:nvSpPr>
        <p:spPr>
          <a:xfrm>
            <a:off x="59489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8" name="Google Shape;1138;p21"/>
          <p:cNvSpPr/>
          <p:nvPr/>
        </p:nvSpPr>
        <p:spPr>
          <a:xfrm>
            <a:off x="61013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9" name="Google Shape;1139;p21"/>
          <p:cNvSpPr/>
          <p:nvPr/>
        </p:nvSpPr>
        <p:spPr>
          <a:xfrm>
            <a:off x="62537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21"/>
          <p:cNvSpPr/>
          <p:nvPr/>
        </p:nvSpPr>
        <p:spPr>
          <a:xfrm>
            <a:off x="6406138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1" name="Google Shape;1141;p21"/>
          <p:cNvSpPr/>
          <p:nvPr/>
        </p:nvSpPr>
        <p:spPr>
          <a:xfrm>
            <a:off x="56441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2" name="Google Shape;1142;p21"/>
          <p:cNvSpPr/>
          <p:nvPr/>
        </p:nvSpPr>
        <p:spPr>
          <a:xfrm>
            <a:off x="57965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3" name="Google Shape;1143;p21"/>
          <p:cNvSpPr/>
          <p:nvPr/>
        </p:nvSpPr>
        <p:spPr>
          <a:xfrm>
            <a:off x="59489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4" name="Google Shape;1144;p21"/>
          <p:cNvSpPr/>
          <p:nvPr/>
        </p:nvSpPr>
        <p:spPr>
          <a:xfrm>
            <a:off x="61013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5" name="Google Shape;1145;p21"/>
          <p:cNvSpPr/>
          <p:nvPr/>
        </p:nvSpPr>
        <p:spPr>
          <a:xfrm>
            <a:off x="61013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6" name="Google Shape;1146;p21"/>
          <p:cNvSpPr/>
          <p:nvPr/>
        </p:nvSpPr>
        <p:spPr>
          <a:xfrm>
            <a:off x="64061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21"/>
          <p:cNvSpPr/>
          <p:nvPr/>
        </p:nvSpPr>
        <p:spPr>
          <a:xfrm>
            <a:off x="64061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8" name="Google Shape;1148;p21"/>
          <p:cNvSpPr/>
          <p:nvPr/>
        </p:nvSpPr>
        <p:spPr>
          <a:xfrm>
            <a:off x="6558538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21"/>
          <p:cNvSpPr/>
          <p:nvPr/>
        </p:nvSpPr>
        <p:spPr>
          <a:xfrm>
            <a:off x="65585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0" name="Google Shape;1150;p21"/>
          <p:cNvSpPr/>
          <p:nvPr/>
        </p:nvSpPr>
        <p:spPr>
          <a:xfrm>
            <a:off x="65585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21"/>
          <p:cNvSpPr/>
          <p:nvPr/>
        </p:nvSpPr>
        <p:spPr>
          <a:xfrm>
            <a:off x="6710938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21"/>
          <p:cNvSpPr/>
          <p:nvPr/>
        </p:nvSpPr>
        <p:spPr>
          <a:xfrm>
            <a:off x="67109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3" name="Google Shape;1153;p21"/>
          <p:cNvSpPr/>
          <p:nvPr/>
        </p:nvSpPr>
        <p:spPr>
          <a:xfrm>
            <a:off x="67109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21"/>
          <p:cNvSpPr/>
          <p:nvPr/>
        </p:nvSpPr>
        <p:spPr>
          <a:xfrm>
            <a:off x="6863338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5" name="Google Shape;1155;p21"/>
          <p:cNvSpPr/>
          <p:nvPr/>
        </p:nvSpPr>
        <p:spPr>
          <a:xfrm>
            <a:off x="68633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6" name="Google Shape;1156;p21"/>
          <p:cNvSpPr/>
          <p:nvPr/>
        </p:nvSpPr>
        <p:spPr>
          <a:xfrm>
            <a:off x="68633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21"/>
          <p:cNvSpPr/>
          <p:nvPr/>
        </p:nvSpPr>
        <p:spPr>
          <a:xfrm>
            <a:off x="7015738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8" name="Google Shape;1158;p21"/>
          <p:cNvSpPr/>
          <p:nvPr/>
        </p:nvSpPr>
        <p:spPr>
          <a:xfrm>
            <a:off x="68633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9" name="Google Shape;1159;p21"/>
          <p:cNvSpPr/>
          <p:nvPr/>
        </p:nvSpPr>
        <p:spPr>
          <a:xfrm>
            <a:off x="70157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0" name="Google Shape;1160;p21"/>
          <p:cNvSpPr/>
          <p:nvPr/>
        </p:nvSpPr>
        <p:spPr>
          <a:xfrm>
            <a:off x="67109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1" name="Google Shape;1161;p21"/>
          <p:cNvSpPr/>
          <p:nvPr/>
        </p:nvSpPr>
        <p:spPr>
          <a:xfrm>
            <a:off x="68633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21"/>
          <p:cNvSpPr/>
          <p:nvPr/>
        </p:nvSpPr>
        <p:spPr>
          <a:xfrm>
            <a:off x="70157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7168138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4" name="Google Shape;1164;p21"/>
          <p:cNvSpPr/>
          <p:nvPr/>
        </p:nvSpPr>
        <p:spPr>
          <a:xfrm>
            <a:off x="6863338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5" name="Google Shape;1165;p21"/>
          <p:cNvSpPr/>
          <p:nvPr/>
        </p:nvSpPr>
        <p:spPr>
          <a:xfrm>
            <a:off x="70157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Google Shape;1166;p21"/>
          <p:cNvSpPr/>
          <p:nvPr/>
        </p:nvSpPr>
        <p:spPr>
          <a:xfrm>
            <a:off x="71681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21"/>
          <p:cNvSpPr/>
          <p:nvPr/>
        </p:nvSpPr>
        <p:spPr>
          <a:xfrm>
            <a:off x="68633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8" name="Google Shape;1168;p21"/>
          <p:cNvSpPr/>
          <p:nvPr/>
        </p:nvSpPr>
        <p:spPr>
          <a:xfrm>
            <a:off x="70157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21"/>
          <p:cNvSpPr/>
          <p:nvPr/>
        </p:nvSpPr>
        <p:spPr>
          <a:xfrm>
            <a:off x="7168138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21"/>
          <p:cNvSpPr/>
          <p:nvPr/>
        </p:nvSpPr>
        <p:spPr>
          <a:xfrm>
            <a:off x="71681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1" name="Google Shape;1171;p21"/>
          <p:cNvSpPr/>
          <p:nvPr/>
        </p:nvSpPr>
        <p:spPr>
          <a:xfrm>
            <a:off x="7320538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2" name="Google Shape;1172;p21"/>
          <p:cNvSpPr/>
          <p:nvPr/>
        </p:nvSpPr>
        <p:spPr>
          <a:xfrm>
            <a:off x="7168138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3" name="Google Shape;1173;p21"/>
          <p:cNvSpPr/>
          <p:nvPr/>
        </p:nvSpPr>
        <p:spPr>
          <a:xfrm>
            <a:off x="7320538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4" name="Google Shape;1174;p21"/>
          <p:cNvSpPr/>
          <p:nvPr/>
        </p:nvSpPr>
        <p:spPr>
          <a:xfrm>
            <a:off x="7320538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12622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6" name="Google Shape;1176;p21"/>
          <p:cNvSpPr/>
          <p:nvPr/>
        </p:nvSpPr>
        <p:spPr>
          <a:xfrm>
            <a:off x="14146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7" name="Google Shape;1177;p21"/>
          <p:cNvSpPr/>
          <p:nvPr/>
        </p:nvSpPr>
        <p:spPr>
          <a:xfrm>
            <a:off x="12622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8" name="Google Shape;1178;p21"/>
          <p:cNvSpPr/>
          <p:nvPr/>
        </p:nvSpPr>
        <p:spPr>
          <a:xfrm>
            <a:off x="14146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9" name="Google Shape;1179;p21"/>
          <p:cNvSpPr/>
          <p:nvPr/>
        </p:nvSpPr>
        <p:spPr>
          <a:xfrm>
            <a:off x="15670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0" name="Google Shape;1180;p21"/>
          <p:cNvSpPr/>
          <p:nvPr/>
        </p:nvSpPr>
        <p:spPr>
          <a:xfrm>
            <a:off x="18718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21"/>
          <p:cNvSpPr/>
          <p:nvPr/>
        </p:nvSpPr>
        <p:spPr>
          <a:xfrm>
            <a:off x="21766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2" name="Google Shape;1182;p21"/>
          <p:cNvSpPr/>
          <p:nvPr/>
        </p:nvSpPr>
        <p:spPr>
          <a:xfrm>
            <a:off x="23290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3" name="Google Shape;1183;p21"/>
          <p:cNvSpPr/>
          <p:nvPr/>
        </p:nvSpPr>
        <p:spPr>
          <a:xfrm>
            <a:off x="24814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4" name="Google Shape;1184;p21"/>
          <p:cNvSpPr/>
          <p:nvPr/>
        </p:nvSpPr>
        <p:spPr>
          <a:xfrm>
            <a:off x="24814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5" name="Google Shape;1185;p21"/>
          <p:cNvSpPr/>
          <p:nvPr/>
        </p:nvSpPr>
        <p:spPr>
          <a:xfrm>
            <a:off x="23290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6" name="Google Shape;1186;p21"/>
          <p:cNvSpPr/>
          <p:nvPr/>
        </p:nvSpPr>
        <p:spPr>
          <a:xfrm>
            <a:off x="24814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7" name="Google Shape;1187;p21"/>
          <p:cNvSpPr/>
          <p:nvPr/>
        </p:nvSpPr>
        <p:spPr>
          <a:xfrm>
            <a:off x="26338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21"/>
          <p:cNvSpPr/>
          <p:nvPr/>
        </p:nvSpPr>
        <p:spPr>
          <a:xfrm>
            <a:off x="27862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9" name="Google Shape;1189;p21"/>
          <p:cNvSpPr/>
          <p:nvPr/>
        </p:nvSpPr>
        <p:spPr>
          <a:xfrm>
            <a:off x="2938625" y="23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0" name="Google Shape;1190;p21"/>
          <p:cNvSpPr/>
          <p:nvPr/>
        </p:nvSpPr>
        <p:spPr>
          <a:xfrm>
            <a:off x="24814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1" name="Google Shape;1191;p21"/>
          <p:cNvSpPr/>
          <p:nvPr/>
        </p:nvSpPr>
        <p:spPr>
          <a:xfrm>
            <a:off x="26338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2" name="Google Shape;1192;p21"/>
          <p:cNvSpPr/>
          <p:nvPr/>
        </p:nvSpPr>
        <p:spPr>
          <a:xfrm>
            <a:off x="27862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21"/>
          <p:cNvSpPr/>
          <p:nvPr/>
        </p:nvSpPr>
        <p:spPr>
          <a:xfrm>
            <a:off x="29386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4" name="Google Shape;1194;p21"/>
          <p:cNvSpPr/>
          <p:nvPr/>
        </p:nvSpPr>
        <p:spPr>
          <a:xfrm>
            <a:off x="26338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p21"/>
          <p:cNvSpPr/>
          <p:nvPr/>
        </p:nvSpPr>
        <p:spPr>
          <a:xfrm>
            <a:off x="27862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6" name="Google Shape;1196;p21"/>
          <p:cNvSpPr/>
          <p:nvPr/>
        </p:nvSpPr>
        <p:spPr>
          <a:xfrm>
            <a:off x="29386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7" name="Google Shape;1197;p21"/>
          <p:cNvSpPr/>
          <p:nvPr/>
        </p:nvSpPr>
        <p:spPr>
          <a:xfrm>
            <a:off x="2786225" y="1779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8" name="Google Shape;1198;p21"/>
          <p:cNvSpPr/>
          <p:nvPr/>
        </p:nvSpPr>
        <p:spPr>
          <a:xfrm>
            <a:off x="29386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21"/>
          <p:cNvSpPr/>
          <p:nvPr/>
        </p:nvSpPr>
        <p:spPr>
          <a:xfrm>
            <a:off x="30910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0" name="Google Shape;1200;p21"/>
          <p:cNvSpPr/>
          <p:nvPr/>
        </p:nvSpPr>
        <p:spPr>
          <a:xfrm>
            <a:off x="3700625" y="23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1" name="Google Shape;1201;p21"/>
          <p:cNvSpPr/>
          <p:nvPr/>
        </p:nvSpPr>
        <p:spPr>
          <a:xfrm>
            <a:off x="41578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2" name="Google Shape;1202;p21"/>
          <p:cNvSpPr/>
          <p:nvPr/>
        </p:nvSpPr>
        <p:spPr>
          <a:xfrm>
            <a:off x="43102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3" name="Google Shape;1203;p21"/>
          <p:cNvSpPr/>
          <p:nvPr/>
        </p:nvSpPr>
        <p:spPr>
          <a:xfrm>
            <a:off x="43102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4" name="Google Shape;1204;p21"/>
          <p:cNvSpPr/>
          <p:nvPr/>
        </p:nvSpPr>
        <p:spPr>
          <a:xfrm>
            <a:off x="44626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5" name="Google Shape;1205;p21"/>
          <p:cNvSpPr/>
          <p:nvPr/>
        </p:nvSpPr>
        <p:spPr>
          <a:xfrm>
            <a:off x="46150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6" name="Google Shape;1206;p21"/>
          <p:cNvSpPr/>
          <p:nvPr/>
        </p:nvSpPr>
        <p:spPr>
          <a:xfrm>
            <a:off x="47674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7" name="Google Shape;1207;p21"/>
          <p:cNvSpPr/>
          <p:nvPr/>
        </p:nvSpPr>
        <p:spPr>
          <a:xfrm>
            <a:off x="49198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8" name="Google Shape;1208;p21"/>
          <p:cNvSpPr/>
          <p:nvPr/>
        </p:nvSpPr>
        <p:spPr>
          <a:xfrm>
            <a:off x="50722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9" name="Google Shape;1209;p21"/>
          <p:cNvSpPr/>
          <p:nvPr/>
        </p:nvSpPr>
        <p:spPr>
          <a:xfrm>
            <a:off x="52246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0" name="Google Shape;1210;p21"/>
          <p:cNvSpPr/>
          <p:nvPr/>
        </p:nvSpPr>
        <p:spPr>
          <a:xfrm>
            <a:off x="53770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1" name="Google Shape;1211;p21"/>
          <p:cNvSpPr/>
          <p:nvPr/>
        </p:nvSpPr>
        <p:spPr>
          <a:xfrm>
            <a:off x="55294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2" name="Google Shape;1212;p21"/>
          <p:cNvSpPr/>
          <p:nvPr/>
        </p:nvSpPr>
        <p:spPr>
          <a:xfrm>
            <a:off x="52246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3" name="Google Shape;1213;p21"/>
          <p:cNvSpPr/>
          <p:nvPr/>
        </p:nvSpPr>
        <p:spPr>
          <a:xfrm>
            <a:off x="47674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4" name="Google Shape;1214;p21"/>
          <p:cNvSpPr/>
          <p:nvPr/>
        </p:nvSpPr>
        <p:spPr>
          <a:xfrm>
            <a:off x="49198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5" name="Google Shape;1215;p21"/>
          <p:cNvSpPr/>
          <p:nvPr/>
        </p:nvSpPr>
        <p:spPr>
          <a:xfrm>
            <a:off x="41578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6" name="Google Shape;1216;p21"/>
          <p:cNvSpPr/>
          <p:nvPr/>
        </p:nvSpPr>
        <p:spPr>
          <a:xfrm>
            <a:off x="1109825" y="1932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7" name="Google Shape;1217;p21"/>
          <p:cNvSpPr/>
          <p:nvPr/>
        </p:nvSpPr>
        <p:spPr>
          <a:xfrm>
            <a:off x="12622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8" name="Google Shape;1218;p21"/>
          <p:cNvSpPr/>
          <p:nvPr/>
        </p:nvSpPr>
        <p:spPr>
          <a:xfrm>
            <a:off x="1109825" y="20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9" name="Google Shape;1219;p21"/>
          <p:cNvSpPr/>
          <p:nvPr/>
        </p:nvSpPr>
        <p:spPr>
          <a:xfrm>
            <a:off x="12622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0" name="Google Shape;1220;p21"/>
          <p:cNvSpPr/>
          <p:nvPr/>
        </p:nvSpPr>
        <p:spPr>
          <a:xfrm>
            <a:off x="1109825" y="22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1" name="Google Shape;1221;p21"/>
          <p:cNvSpPr/>
          <p:nvPr/>
        </p:nvSpPr>
        <p:spPr>
          <a:xfrm>
            <a:off x="1109825" y="23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2" name="Google Shape;1222;p21"/>
          <p:cNvSpPr/>
          <p:nvPr/>
        </p:nvSpPr>
        <p:spPr>
          <a:xfrm>
            <a:off x="1262225" y="25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3" name="Google Shape;1223;p21"/>
          <p:cNvSpPr/>
          <p:nvPr/>
        </p:nvSpPr>
        <p:spPr>
          <a:xfrm>
            <a:off x="1109825" y="25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4" name="Google Shape;1224;p21"/>
          <p:cNvSpPr/>
          <p:nvPr/>
        </p:nvSpPr>
        <p:spPr>
          <a:xfrm>
            <a:off x="12622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5" name="Google Shape;1225;p21"/>
          <p:cNvSpPr/>
          <p:nvPr/>
        </p:nvSpPr>
        <p:spPr>
          <a:xfrm>
            <a:off x="14146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6" name="Google Shape;1226;p21"/>
          <p:cNvSpPr/>
          <p:nvPr/>
        </p:nvSpPr>
        <p:spPr>
          <a:xfrm>
            <a:off x="1567025" y="29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21"/>
          <p:cNvSpPr/>
          <p:nvPr/>
        </p:nvSpPr>
        <p:spPr>
          <a:xfrm>
            <a:off x="1719425" y="31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21"/>
          <p:cNvSpPr/>
          <p:nvPr/>
        </p:nvSpPr>
        <p:spPr>
          <a:xfrm>
            <a:off x="15670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21"/>
          <p:cNvSpPr/>
          <p:nvPr/>
        </p:nvSpPr>
        <p:spPr>
          <a:xfrm>
            <a:off x="1109825" y="26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0" name="Google Shape;1230;p21"/>
          <p:cNvSpPr/>
          <p:nvPr/>
        </p:nvSpPr>
        <p:spPr>
          <a:xfrm>
            <a:off x="12622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1" name="Google Shape;1231;p21"/>
          <p:cNvSpPr/>
          <p:nvPr/>
        </p:nvSpPr>
        <p:spPr>
          <a:xfrm>
            <a:off x="1414625" y="29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2" name="Google Shape;1232;p21"/>
          <p:cNvSpPr/>
          <p:nvPr/>
        </p:nvSpPr>
        <p:spPr>
          <a:xfrm>
            <a:off x="1567025" y="31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3" name="Google Shape;1233;p21"/>
          <p:cNvSpPr/>
          <p:nvPr/>
        </p:nvSpPr>
        <p:spPr>
          <a:xfrm>
            <a:off x="17194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4" name="Google Shape;1234;p21"/>
          <p:cNvSpPr/>
          <p:nvPr/>
        </p:nvSpPr>
        <p:spPr>
          <a:xfrm>
            <a:off x="18718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Google Shape;1235;p21"/>
          <p:cNvSpPr/>
          <p:nvPr/>
        </p:nvSpPr>
        <p:spPr>
          <a:xfrm>
            <a:off x="1109825" y="28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6" name="Google Shape;1236;p21"/>
          <p:cNvSpPr/>
          <p:nvPr/>
        </p:nvSpPr>
        <p:spPr>
          <a:xfrm>
            <a:off x="1262225" y="29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21"/>
          <p:cNvSpPr/>
          <p:nvPr/>
        </p:nvSpPr>
        <p:spPr>
          <a:xfrm>
            <a:off x="1414625" y="31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8" name="Google Shape;1238;p21"/>
          <p:cNvSpPr/>
          <p:nvPr/>
        </p:nvSpPr>
        <p:spPr>
          <a:xfrm>
            <a:off x="15670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9" name="Google Shape;1239;p21"/>
          <p:cNvSpPr/>
          <p:nvPr/>
        </p:nvSpPr>
        <p:spPr>
          <a:xfrm>
            <a:off x="1719425" y="34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0" name="Google Shape;1240;p21"/>
          <p:cNvSpPr/>
          <p:nvPr/>
        </p:nvSpPr>
        <p:spPr>
          <a:xfrm>
            <a:off x="1109825" y="29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1" name="Google Shape;1241;p21"/>
          <p:cNvSpPr/>
          <p:nvPr/>
        </p:nvSpPr>
        <p:spPr>
          <a:xfrm>
            <a:off x="1262225" y="31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2" name="Google Shape;1242;p21"/>
          <p:cNvSpPr/>
          <p:nvPr/>
        </p:nvSpPr>
        <p:spPr>
          <a:xfrm>
            <a:off x="14146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3" name="Google Shape;1243;p21"/>
          <p:cNvSpPr/>
          <p:nvPr/>
        </p:nvSpPr>
        <p:spPr>
          <a:xfrm>
            <a:off x="1567025" y="34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4" name="Google Shape;1244;p21"/>
          <p:cNvSpPr/>
          <p:nvPr/>
        </p:nvSpPr>
        <p:spPr>
          <a:xfrm>
            <a:off x="1109825" y="31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5" name="Google Shape;1245;p21"/>
          <p:cNvSpPr/>
          <p:nvPr/>
        </p:nvSpPr>
        <p:spPr>
          <a:xfrm>
            <a:off x="12622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6" name="Google Shape;1246;p21"/>
          <p:cNvSpPr/>
          <p:nvPr/>
        </p:nvSpPr>
        <p:spPr>
          <a:xfrm>
            <a:off x="1414625" y="34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7" name="Google Shape;1247;p21"/>
          <p:cNvSpPr/>
          <p:nvPr/>
        </p:nvSpPr>
        <p:spPr>
          <a:xfrm>
            <a:off x="1109825" y="33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8" name="Google Shape;1248;p21"/>
          <p:cNvSpPr/>
          <p:nvPr/>
        </p:nvSpPr>
        <p:spPr>
          <a:xfrm>
            <a:off x="1262225" y="34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9" name="Google Shape;1249;p21"/>
          <p:cNvSpPr/>
          <p:nvPr/>
        </p:nvSpPr>
        <p:spPr>
          <a:xfrm>
            <a:off x="1109825" y="34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0" name="Google Shape;1250;p21"/>
          <p:cNvSpPr/>
          <p:nvPr/>
        </p:nvSpPr>
        <p:spPr>
          <a:xfrm>
            <a:off x="56878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1" name="Google Shape;1251;p21"/>
          <p:cNvSpPr/>
          <p:nvPr/>
        </p:nvSpPr>
        <p:spPr>
          <a:xfrm>
            <a:off x="58402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2" name="Google Shape;1252;p21"/>
          <p:cNvSpPr/>
          <p:nvPr/>
        </p:nvSpPr>
        <p:spPr>
          <a:xfrm>
            <a:off x="59926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3" name="Google Shape;1253;p21"/>
          <p:cNvSpPr/>
          <p:nvPr/>
        </p:nvSpPr>
        <p:spPr>
          <a:xfrm>
            <a:off x="59926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4" name="Google Shape;1254;p21"/>
          <p:cNvSpPr/>
          <p:nvPr/>
        </p:nvSpPr>
        <p:spPr>
          <a:xfrm>
            <a:off x="61450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5" name="Google Shape;1255;p21"/>
          <p:cNvSpPr/>
          <p:nvPr/>
        </p:nvSpPr>
        <p:spPr>
          <a:xfrm>
            <a:off x="62974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21"/>
          <p:cNvSpPr/>
          <p:nvPr/>
        </p:nvSpPr>
        <p:spPr>
          <a:xfrm>
            <a:off x="61450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7" name="Google Shape;1257;p21"/>
          <p:cNvSpPr/>
          <p:nvPr/>
        </p:nvSpPr>
        <p:spPr>
          <a:xfrm>
            <a:off x="62974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8" name="Google Shape;1258;p21"/>
          <p:cNvSpPr/>
          <p:nvPr/>
        </p:nvSpPr>
        <p:spPr>
          <a:xfrm>
            <a:off x="64498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9" name="Google Shape;1259;p21"/>
          <p:cNvSpPr/>
          <p:nvPr/>
        </p:nvSpPr>
        <p:spPr>
          <a:xfrm>
            <a:off x="59926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0" name="Google Shape;1260;p21"/>
          <p:cNvSpPr/>
          <p:nvPr/>
        </p:nvSpPr>
        <p:spPr>
          <a:xfrm>
            <a:off x="62974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1" name="Google Shape;1261;p21"/>
          <p:cNvSpPr/>
          <p:nvPr/>
        </p:nvSpPr>
        <p:spPr>
          <a:xfrm>
            <a:off x="64498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2" name="Google Shape;1262;p21"/>
          <p:cNvSpPr/>
          <p:nvPr/>
        </p:nvSpPr>
        <p:spPr>
          <a:xfrm>
            <a:off x="64498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3" name="Google Shape;1263;p21"/>
          <p:cNvSpPr/>
          <p:nvPr/>
        </p:nvSpPr>
        <p:spPr>
          <a:xfrm>
            <a:off x="66022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4" name="Google Shape;1264;p21"/>
          <p:cNvSpPr/>
          <p:nvPr/>
        </p:nvSpPr>
        <p:spPr>
          <a:xfrm>
            <a:off x="66022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21"/>
          <p:cNvSpPr/>
          <p:nvPr/>
        </p:nvSpPr>
        <p:spPr>
          <a:xfrm>
            <a:off x="67546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6" name="Google Shape;1266;p21"/>
          <p:cNvSpPr/>
          <p:nvPr/>
        </p:nvSpPr>
        <p:spPr>
          <a:xfrm>
            <a:off x="70594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7" name="Google Shape;1267;p21"/>
          <p:cNvSpPr/>
          <p:nvPr/>
        </p:nvSpPr>
        <p:spPr>
          <a:xfrm>
            <a:off x="72118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8" name="Google Shape;1268;p21"/>
          <p:cNvSpPr/>
          <p:nvPr/>
        </p:nvSpPr>
        <p:spPr>
          <a:xfrm>
            <a:off x="76690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9" name="Google Shape;1269;p21"/>
          <p:cNvSpPr/>
          <p:nvPr/>
        </p:nvSpPr>
        <p:spPr>
          <a:xfrm>
            <a:off x="78214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0" name="Google Shape;1270;p21"/>
          <p:cNvSpPr/>
          <p:nvPr/>
        </p:nvSpPr>
        <p:spPr>
          <a:xfrm>
            <a:off x="7821425" y="1784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1" name="Google Shape;1271;p21"/>
          <p:cNvSpPr/>
          <p:nvPr/>
        </p:nvSpPr>
        <p:spPr>
          <a:xfrm>
            <a:off x="75166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2" name="Google Shape;1272;p21"/>
          <p:cNvSpPr/>
          <p:nvPr/>
        </p:nvSpPr>
        <p:spPr>
          <a:xfrm>
            <a:off x="7669025" y="1936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3" name="Google Shape;1273;p21"/>
          <p:cNvSpPr/>
          <p:nvPr/>
        </p:nvSpPr>
        <p:spPr>
          <a:xfrm>
            <a:off x="78214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4" name="Google Shape;1274;p21"/>
          <p:cNvSpPr/>
          <p:nvPr/>
        </p:nvSpPr>
        <p:spPr>
          <a:xfrm>
            <a:off x="75166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5" name="Google Shape;1275;p21"/>
          <p:cNvSpPr/>
          <p:nvPr/>
        </p:nvSpPr>
        <p:spPr>
          <a:xfrm>
            <a:off x="7821425" y="2241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6" name="Google Shape;1276;p21"/>
          <p:cNvSpPr/>
          <p:nvPr/>
        </p:nvSpPr>
        <p:spPr>
          <a:xfrm>
            <a:off x="7669025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21"/>
          <p:cNvSpPr/>
          <p:nvPr/>
        </p:nvSpPr>
        <p:spPr>
          <a:xfrm>
            <a:off x="7821425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8" name="Google Shape;1278;p21"/>
          <p:cNvSpPr/>
          <p:nvPr/>
        </p:nvSpPr>
        <p:spPr>
          <a:xfrm>
            <a:off x="7821425" y="2394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9" name="Google Shape;1279;p21"/>
          <p:cNvSpPr/>
          <p:nvPr/>
        </p:nvSpPr>
        <p:spPr>
          <a:xfrm>
            <a:off x="7669025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0" name="Google Shape;1280;p21"/>
          <p:cNvSpPr/>
          <p:nvPr/>
        </p:nvSpPr>
        <p:spPr>
          <a:xfrm>
            <a:off x="7821425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21"/>
          <p:cNvSpPr/>
          <p:nvPr/>
        </p:nvSpPr>
        <p:spPr>
          <a:xfrm>
            <a:off x="7516625" y="2546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21"/>
          <p:cNvSpPr/>
          <p:nvPr/>
        </p:nvSpPr>
        <p:spPr>
          <a:xfrm>
            <a:off x="7669025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3" name="Google Shape;1283;p21"/>
          <p:cNvSpPr/>
          <p:nvPr/>
        </p:nvSpPr>
        <p:spPr>
          <a:xfrm>
            <a:off x="7821425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4" name="Google Shape;1284;p21"/>
          <p:cNvSpPr/>
          <p:nvPr/>
        </p:nvSpPr>
        <p:spPr>
          <a:xfrm>
            <a:off x="7516625" y="2698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21"/>
          <p:cNvSpPr/>
          <p:nvPr/>
        </p:nvSpPr>
        <p:spPr>
          <a:xfrm>
            <a:off x="7669025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21"/>
          <p:cNvSpPr/>
          <p:nvPr/>
        </p:nvSpPr>
        <p:spPr>
          <a:xfrm>
            <a:off x="7821425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7" name="Google Shape;1287;p21"/>
          <p:cNvSpPr/>
          <p:nvPr/>
        </p:nvSpPr>
        <p:spPr>
          <a:xfrm>
            <a:off x="7516625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8" name="Google Shape;1288;p21"/>
          <p:cNvSpPr/>
          <p:nvPr/>
        </p:nvSpPr>
        <p:spPr>
          <a:xfrm>
            <a:off x="7669025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21"/>
          <p:cNvSpPr/>
          <p:nvPr/>
        </p:nvSpPr>
        <p:spPr>
          <a:xfrm>
            <a:off x="7821425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0" name="Google Shape;1290;p21"/>
          <p:cNvSpPr/>
          <p:nvPr/>
        </p:nvSpPr>
        <p:spPr>
          <a:xfrm>
            <a:off x="7364225" y="2851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1" name="Google Shape;1291;p21"/>
          <p:cNvSpPr/>
          <p:nvPr/>
        </p:nvSpPr>
        <p:spPr>
          <a:xfrm>
            <a:off x="7516625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2" name="Google Shape;1292;p21"/>
          <p:cNvSpPr/>
          <p:nvPr/>
        </p:nvSpPr>
        <p:spPr>
          <a:xfrm>
            <a:off x="7669025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3" name="Google Shape;1293;p21"/>
          <p:cNvSpPr/>
          <p:nvPr/>
        </p:nvSpPr>
        <p:spPr>
          <a:xfrm>
            <a:off x="7821425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4" name="Google Shape;1294;p21"/>
          <p:cNvSpPr/>
          <p:nvPr/>
        </p:nvSpPr>
        <p:spPr>
          <a:xfrm>
            <a:off x="7364225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5" name="Google Shape;1295;p21"/>
          <p:cNvSpPr/>
          <p:nvPr/>
        </p:nvSpPr>
        <p:spPr>
          <a:xfrm>
            <a:off x="7516625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6" name="Google Shape;1296;p21"/>
          <p:cNvSpPr/>
          <p:nvPr/>
        </p:nvSpPr>
        <p:spPr>
          <a:xfrm>
            <a:off x="7669025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7" name="Google Shape;1297;p21"/>
          <p:cNvSpPr/>
          <p:nvPr/>
        </p:nvSpPr>
        <p:spPr>
          <a:xfrm>
            <a:off x="7821425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8" name="Google Shape;1298;p21"/>
          <p:cNvSpPr/>
          <p:nvPr/>
        </p:nvSpPr>
        <p:spPr>
          <a:xfrm>
            <a:off x="7211825" y="30037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9" name="Google Shape;1299;p21"/>
          <p:cNvSpPr/>
          <p:nvPr/>
        </p:nvSpPr>
        <p:spPr>
          <a:xfrm>
            <a:off x="7364225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0" name="Google Shape;1300;p21"/>
          <p:cNvSpPr/>
          <p:nvPr/>
        </p:nvSpPr>
        <p:spPr>
          <a:xfrm>
            <a:off x="7516625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1" name="Google Shape;1301;p21"/>
          <p:cNvSpPr/>
          <p:nvPr/>
        </p:nvSpPr>
        <p:spPr>
          <a:xfrm>
            <a:off x="7669025" y="34609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2" name="Google Shape;1302;p21"/>
          <p:cNvSpPr/>
          <p:nvPr/>
        </p:nvSpPr>
        <p:spPr>
          <a:xfrm>
            <a:off x="7211825" y="33085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3" name="Google Shape;1303;p21"/>
          <p:cNvSpPr/>
          <p:nvPr/>
        </p:nvSpPr>
        <p:spPr>
          <a:xfrm>
            <a:off x="7211825" y="31561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4" name="Google Shape;1304;p21"/>
          <p:cNvSpPr/>
          <p:nvPr/>
        </p:nvSpPr>
        <p:spPr>
          <a:xfrm>
            <a:off x="50782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5" name="Google Shape;1305;p21"/>
          <p:cNvSpPr/>
          <p:nvPr/>
        </p:nvSpPr>
        <p:spPr>
          <a:xfrm>
            <a:off x="4468625" y="2089350"/>
            <a:ext cx="1770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2"/>
          <p:cNvSpPr txBox="1"/>
          <p:nvPr/>
        </p:nvSpPr>
        <p:spPr>
          <a:xfrm>
            <a:off x="579500" y="492900"/>
            <a:ext cx="30000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Computer Images</a:t>
            </a:r>
            <a:endParaRPr sz="23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Big Idea: break image up into tiny pieces, store color for each piece.</a:t>
            </a:r>
            <a:endParaRPr/>
          </a:p>
        </p:txBody>
      </p:sp>
      <p:sp>
        <p:nvSpPr>
          <p:cNvPr id="1311" name="Google Shape;1311;p22"/>
          <p:cNvSpPr txBox="1"/>
          <p:nvPr/>
        </p:nvSpPr>
        <p:spPr>
          <a:xfrm>
            <a:off x="3799475" y="566000"/>
            <a:ext cx="43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 question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Cool, but how do we encode colors as numbers?</a:t>
            </a:r>
            <a:endParaRPr/>
          </a:p>
        </p:txBody>
      </p:sp>
      <p:sp>
        <p:nvSpPr>
          <p:cNvPr id="1312" name="Google Shape;1312;p22"/>
          <p:cNvSpPr txBox="1"/>
          <p:nvPr/>
        </p:nvSpPr>
        <p:spPr>
          <a:xfrm>
            <a:off x="3799475" y="1482900"/>
            <a:ext cx="43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hardware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question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And how do we get images to display?</a:t>
            </a:r>
            <a:endParaRPr/>
          </a:p>
        </p:txBody>
      </p:sp>
      <p:grpSp>
        <p:nvGrpSpPr>
          <p:cNvPr id="1313" name="Google Shape;1313;p22"/>
          <p:cNvGrpSpPr/>
          <p:nvPr/>
        </p:nvGrpSpPr>
        <p:grpSpPr>
          <a:xfrm>
            <a:off x="680775" y="3013900"/>
            <a:ext cx="8092350" cy="1684200"/>
            <a:chOff x="680775" y="3013900"/>
            <a:chExt cx="8092350" cy="1684200"/>
          </a:xfrm>
        </p:grpSpPr>
        <p:sp>
          <p:nvSpPr>
            <p:cNvPr id="1314" name="Google Shape;1314;p22"/>
            <p:cNvSpPr txBox="1"/>
            <p:nvPr/>
          </p:nvSpPr>
          <p:spPr>
            <a:xfrm>
              <a:off x="680775" y="3013900"/>
              <a:ext cx="4371900" cy="11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answer to both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 roughly images are displayed using a lot of 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tiny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lights, and we control the intensity of these lights</a:t>
              </a:r>
              <a:endParaRPr/>
            </a:p>
          </p:txBody>
        </p:sp>
        <p:sp>
          <p:nvSpPr>
            <p:cNvPr id="1315" name="Google Shape;1315;p22"/>
            <p:cNvSpPr txBox="1"/>
            <p:nvPr/>
          </p:nvSpPr>
          <p:spPr>
            <a:xfrm>
              <a:off x="5265825" y="3126700"/>
              <a:ext cx="3507300" cy="15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Each pixel has three lights: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red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green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and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blue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.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By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adjusting their intensity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we can make any color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3"/>
          <p:cNvGrpSpPr/>
          <p:nvPr/>
        </p:nvGrpSpPr>
        <p:grpSpPr>
          <a:xfrm>
            <a:off x="4724925" y="824210"/>
            <a:ext cx="4135800" cy="4031753"/>
            <a:chOff x="4812650" y="563972"/>
            <a:chExt cx="4135800" cy="4031753"/>
          </a:xfrm>
        </p:grpSpPr>
        <p:pic>
          <p:nvPicPr>
            <p:cNvPr id="1321" name="Google Shape;1321;p23"/>
            <p:cNvPicPr preferRelativeResize="0"/>
            <p:nvPr/>
          </p:nvPicPr>
          <p:blipFill rotWithShape="1">
            <a:blip r:embed="rId3">
              <a:alphaModFix/>
            </a:blip>
            <a:srcRect b="0" l="34463" r="26440" t="0"/>
            <a:stretch/>
          </p:blipFill>
          <p:spPr>
            <a:xfrm>
              <a:off x="5451825" y="563972"/>
              <a:ext cx="2623976" cy="166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2" name="Google Shape;1322;p23"/>
            <p:cNvSpPr txBox="1"/>
            <p:nvPr/>
          </p:nvSpPr>
          <p:spPr>
            <a:xfrm>
              <a:off x="4812650" y="2232925"/>
              <a:ext cx="4135800" cy="23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ach pixel has three lights: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red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green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and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blue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.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By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adjusting their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intensity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we can make any color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Intensity ranges from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0 to 255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where 0 means that the light is off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aphicFrame>
        <p:nvGraphicFramePr>
          <p:cNvPr id="1323" name="Google Shape;1323;p23"/>
          <p:cNvGraphicFramePr/>
          <p:nvPr/>
        </p:nvGraphicFramePr>
        <p:xfrm>
          <a:off x="874300" y="8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{99653B34-3895-4C37-8563-A96486E77D56}</a:tableStyleId>
              </a:tblPr>
              <a:tblGrid>
                <a:gridCol w="832175"/>
                <a:gridCol w="832175"/>
                <a:gridCol w="832175"/>
                <a:gridCol w="832175"/>
              </a:tblGrid>
              <a:tr h="18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color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4D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4D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green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4D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4DC3"/>
                    </a:solidFill>
                  </a:tcPr>
                </a:tc>
              </a:tr>
              <a:tr h="2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324" name="Google Shape;1324;p23"/>
          <p:cNvGrpSpPr/>
          <p:nvPr/>
        </p:nvGrpSpPr>
        <p:grpSpPr>
          <a:xfrm>
            <a:off x="362142" y="301150"/>
            <a:ext cx="3335158" cy="1730081"/>
            <a:chOff x="362142" y="301150"/>
            <a:chExt cx="3335158" cy="1730081"/>
          </a:xfrm>
        </p:grpSpPr>
        <p:sp>
          <p:nvSpPr>
            <p:cNvPr id="1325" name="Google Shape;1325;p23"/>
            <p:cNvSpPr txBox="1"/>
            <p:nvPr/>
          </p:nvSpPr>
          <p:spPr>
            <a:xfrm>
              <a:off x="990100" y="301150"/>
              <a:ext cx="270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you should know</a:t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362142" y="460981"/>
              <a:ext cx="565275" cy="1570250"/>
            </a:xfrm>
            <a:custGeom>
              <a:rect b="b" l="l" r="r" t="t"/>
              <a:pathLst>
                <a:path extrusionOk="0" h="62810" w="22611">
                  <a:moveTo>
                    <a:pt x="22611" y="1614"/>
                  </a:moveTo>
                  <a:cubicBezTo>
                    <a:pt x="19520" y="2199"/>
                    <a:pt x="7739" y="-4151"/>
                    <a:pt x="4063" y="5123"/>
                  </a:cubicBezTo>
                  <a:cubicBezTo>
                    <a:pt x="387" y="14397"/>
                    <a:pt x="-784" y="47819"/>
                    <a:pt x="553" y="57260"/>
                  </a:cubicBezTo>
                  <a:cubicBezTo>
                    <a:pt x="1890" y="66702"/>
                    <a:pt x="10162" y="61020"/>
                    <a:pt x="12084" y="61772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327" name="Google Shape;1327;p23"/>
          <p:cNvSpPr txBox="1"/>
          <p:nvPr/>
        </p:nvSpPr>
        <p:spPr>
          <a:xfrm>
            <a:off x="5765125" y="285400"/>
            <a:ext cx="191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Color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