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2D7F-96A9-444D-8D35-E57A32683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9369-47FE-4731-B66C-13473D51C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95A8-EDB1-40F1-92C4-7211681B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04CA-6385-43C0-BC80-1D0918DC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2DC4-B387-4253-9431-0F8E259A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472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8F1-F7AD-4E4B-8628-9067DAE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CE50-3812-4764-B540-7A06C7D69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6C7F-A8E9-44E2-BAEB-BA17B01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691A-2162-4B4D-A580-78B6B02B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DF92-F902-4019-8134-F1D0A8C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49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1C57A-B459-48BC-B4BD-D4E630C26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140C-0237-4075-93EA-B60CD865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8B17-3400-4EE6-8E17-75EDE32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3DE9-E59F-4B25-B25F-E84CE3B0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9AC6-4A84-404A-A608-86D5BA6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727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5CCE-8193-473C-9D15-14A635E8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6932-76B5-45BB-ACC1-7D9FD6FE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191E-8AC1-498B-8B6F-AA9A1EC2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CACD-0247-457E-B744-28785B88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F42F-F1E9-43B0-8C38-62573B94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4030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854E-320A-42A0-930F-F9A52FE7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881A-9DAE-4170-8F76-0214B52C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A689A-7FCB-4C90-BF5F-0D6B4A3B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2722-9D55-4A2B-81C5-ACFFD6E9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F7DA-6121-43F1-AB2D-9649C3A1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53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BBF7-5DFC-4C10-A236-BD3F151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60C6-D55B-4CFE-B35D-548CF429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B617F-FEC2-4AEF-86D3-A56EF787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1007A-E794-4FD4-BE2C-DE4AA239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CDB8A-2261-44AC-85E7-8F6AAC99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73FC-0342-4A67-A341-FDAA4FA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96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5166-9A8D-4C57-8B38-A603CD04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43054-7F00-4F87-92BF-8E5DCB1B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CD81-DBC3-40B4-B371-273E5835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F3D0-DFA8-462B-8D70-FB8C17A54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2D597-09EF-4DE8-940C-D3A408C63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7D606-95F2-4F72-AC69-87D09E6B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F98DD-8361-4FA4-94C1-3E87C2C8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7F24F-BDD0-4BE3-9203-9B22014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8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D618-F972-4E63-BF2A-4439BBE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AF5F-7ED1-47E8-B809-6DACC10E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62DFC-626B-4D6C-80E8-EEF170B3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6CF59-AF70-45A2-A9B4-904C5885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250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A041A-5FB5-45E4-B395-50A51594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8B7BA-BAEE-4092-A92B-80F7E965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54D1-6954-4C77-BF3F-32236111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29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DE9-B682-4A05-86FE-A919744D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CC4F-1BF0-486D-9E64-1DFB1AE1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FED75-B7B4-4DC5-8463-97CEB8C9D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DC624-2B37-4C46-BE80-C3DB3BB9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AD80-DD4D-49A0-A0A1-32A37F25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C54B-BD52-4F6A-9D19-B815D018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61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2DB0-EC4A-457C-A1F3-60AF02BE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72285-F818-459D-90A7-42B3466F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32C0-3B11-4C42-92F6-D0271075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D6E4-4172-4EE4-92CA-585F06EF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EE4F-F8A2-4708-86CC-884594A0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7AD2-D99B-4151-A594-CD2CABE3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06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5E84C-EDF7-42AC-AAD5-910B2DC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A169-5D28-4E1B-8221-B431B071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BA4-5DE8-4617-8D57-009DB6A4C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9A62-9F3A-472A-8A7E-608EB7E1626F}" type="datetimeFigureOut">
              <a:rPr lang="en-FI" smtClean="0"/>
              <a:t>07/05/2018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39E2-AA59-4404-9CA1-08C9F8945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7EF4-771E-45E2-9710-B9020D51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E9DD-9BC0-4C95-86C1-CAB6C86762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606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4B88-F628-4699-998E-37328871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6413"/>
            <a:ext cx="7684291" cy="1093787"/>
          </a:xfrm>
        </p:spPr>
        <p:txBody>
          <a:bodyPr/>
          <a:lstStyle/>
          <a:p>
            <a:r>
              <a:rPr lang="fi-FI" dirty="0"/>
              <a:t>A</a:t>
            </a:r>
            <a:r>
              <a:rPr lang="en-FI" dirty="0"/>
              <a:t>l</a:t>
            </a:r>
            <a:r>
              <a:rPr lang="fi-FI" dirty="0"/>
              <a:t>a</a:t>
            </a:r>
            <a:r>
              <a:rPr lang="en-FI" dirty="0"/>
              <a:t>r</a:t>
            </a:r>
            <a:r>
              <a:rPr lang="fi-FI" dirty="0"/>
              <a:t>m</a:t>
            </a:r>
            <a:r>
              <a:rPr lang="en-FI" dirty="0"/>
              <a:t> </a:t>
            </a:r>
            <a:r>
              <a:rPr lang="fi-FI" dirty="0"/>
              <a:t>C</a:t>
            </a:r>
            <a:r>
              <a:rPr lang="en-FI" dirty="0"/>
              <a:t>l</a:t>
            </a:r>
            <a:r>
              <a:rPr lang="fi-FI" dirty="0"/>
              <a:t>o</a:t>
            </a:r>
            <a:r>
              <a:rPr lang="en-FI" dirty="0"/>
              <a:t>c</a:t>
            </a:r>
            <a:r>
              <a:rPr lang="fi-FI" dirty="0"/>
              <a:t>k</a:t>
            </a:r>
            <a:r>
              <a:rPr lang="en-FI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DAD49-36A2-45DE-AE4F-653757E75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657475" cy="1655762"/>
          </a:xfrm>
        </p:spPr>
        <p:txBody>
          <a:bodyPr/>
          <a:lstStyle/>
          <a:p>
            <a:r>
              <a:rPr lang="en-FI" dirty="0" err="1"/>
              <a:t>Anssi</a:t>
            </a:r>
            <a:r>
              <a:rPr lang="en-FI" dirty="0"/>
              <a:t> </a:t>
            </a:r>
            <a:r>
              <a:rPr lang="en-FI" dirty="0" err="1"/>
              <a:t>Uistola</a:t>
            </a:r>
            <a:endParaRPr lang="en-FI" dirty="0"/>
          </a:p>
          <a:p>
            <a:r>
              <a:rPr lang="en-FI" dirty="0" err="1"/>
              <a:t>Juho</a:t>
            </a:r>
            <a:r>
              <a:rPr lang="en-FI" dirty="0"/>
              <a:t> </a:t>
            </a:r>
            <a:r>
              <a:rPr lang="en-FI" dirty="0" err="1"/>
              <a:t>Valkama</a:t>
            </a:r>
            <a:endParaRPr lang="en-FI" dirty="0"/>
          </a:p>
          <a:p>
            <a:r>
              <a:rPr lang="en-FI" dirty="0" err="1"/>
              <a:t>Topias</a:t>
            </a:r>
            <a:r>
              <a:rPr lang="en-FI" dirty="0"/>
              <a:t> </a:t>
            </a:r>
            <a:r>
              <a:rPr lang="en-FI" dirty="0" err="1"/>
              <a:t>Syri</a:t>
            </a:r>
            <a:endParaRPr lang="en-FI" dirty="0"/>
          </a:p>
          <a:p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1F835-8906-4587-AEDB-978D9B0A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92" y="476937"/>
            <a:ext cx="3164683" cy="5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1BD6-E130-4D06-A3A8-73FE9966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</a:t>
            </a:r>
            <a:r>
              <a:rPr lang="en-FI" dirty="0"/>
              <a:t>a</a:t>
            </a:r>
            <a:r>
              <a:rPr lang="fi-FI" dirty="0"/>
              <a:t>r</a:t>
            </a:r>
            <a:r>
              <a:rPr lang="en-FI" dirty="0"/>
              <a:t>t</a:t>
            </a:r>
            <a:r>
              <a:rPr lang="fi-FI" dirty="0"/>
              <a:t>s</a:t>
            </a:r>
            <a:r>
              <a:rPr lang="en-FI" dirty="0"/>
              <a:t> </a:t>
            </a:r>
            <a:r>
              <a:rPr lang="fi-FI" dirty="0"/>
              <a:t>u</a:t>
            </a:r>
            <a:r>
              <a:rPr lang="en-FI" dirty="0"/>
              <a:t>s</a:t>
            </a:r>
            <a:r>
              <a:rPr lang="fi-FI" dirty="0"/>
              <a:t>e</a:t>
            </a:r>
            <a:r>
              <a:rPr lang="en-FI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FB28-7F05-4848-8A0D-3D02E9B9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</a:t>
            </a:r>
            <a:r>
              <a:rPr lang="en-FI" dirty="0"/>
              <a:t>r</a:t>
            </a:r>
            <a:r>
              <a:rPr lang="fi-FI" dirty="0"/>
              <a:t>d</a:t>
            </a:r>
            <a:r>
              <a:rPr lang="en-FI" dirty="0"/>
              <a:t>u</a:t>
            </a:r>
            <a:r>
              <a:rPr lang="fi-FI" dirty="0"/>
              <a:t>i</a:t>
            </a:r>
            <a:r>
              <a:rPr lang="en-FI" dirty="0"/>
              <a:t>n</a:t>
            </a:r>
            <a:r>
              <a:rPr lang="fi-FI" dirty="0"/>
              <a:t>o</a:t>
            </a:r>
            <a:r>
              <a:rPr lang="en-FI" dirty="0"/>
              <a:t> </a:t>
            </a:r>
            <a:r>
              <a:rPr lang="fi-FI" dirty="0"/>
              <a:t>U</a:t>
            </a:r>
            <a:r>
              <a:rPr lang="en-FI" dirty="0"/>
              <a:t>N</a:t>
            </a:r>
            <a:r>
              <a:rPr lang="fi-FI" dirty="0"/>
              <a:t>O</a:t>
            </a:r>
            <a:endParaRPr lang="en-FI" dirty="0"/>
          </a:p>
          <a:p>
            <a:r>
              <a:rPr lang="en-FI" dirty="0"/>
              <a:t>16x2 LCD Screen</a:t>
            </a:r>
          </a:p>
          <a:p>
            <a:r>
              <a:rPr lang="en-FI" dirty="0"/>
              <a:t>MPU 6050</a:t>
            </a:r>
          </a:p>
          <a:p>
            <a:r>
              <a:rPr lang="en-FI" dirty="0"/>
              <a:t>2x DC motors</a:t>
            </a:r>
          </a:p>
          <a:p>
            <a:r>
              <a:rPr lang="en-FI" dirty="0"/>
              <a:t>L</a:t>
            </a:r>
            <a:r>
              <a:rPr lang="fi-FI" dirty="0"/>
              <a:t>E</a:t>
            </a:r>
            <a:r>
              <a:rPr lang="en-FI" dirty="0"/>
              <a:t>D</a:t>
            </a:r>
          </a:p>
          <a:p>
            <a:r>
              <a:rPr lang="en-FI" dirty="0"/>
              <a:t>IR Rec</a:t>
            </a:r>
            <a:r>
              <a:rPr lang="fi-FI" dirty="0"/>
              <a:t>e</a:t>
            </a:r>
            <a:r>
              <a:rPr lang="en-FI" dirty="0" err="1"/>
              <a:t>i</a:t>
            </a:r>
            <a:r>
              <a:rPr lang="fi-FI" dirty="0"/>
              <a:t>v</a:t>
            </a:r>
            <a:r>
              <a:rPr lang="en-FI" dirty="0"/>
              <a:t>e</a:t>
            </a:r>
            <a:r>
              <a:rPr lang="fi-FI" dirty="0"/>
              <a:t>r</a:t>
            </a:r>
            <a:r>
              <a:rPr lang="en-FI" dirty="0"/>
              <a:t> </a:t>
            </a:r>
            <a:r>
              <a:rPr lang="fi-FI" dirty="0"/>
              <a:t>a</a:t>
            </a:r>
            <a:r>
              <a:rPr lang="en-FI" dirty="0"/>
              <a:t>n</a:t>
            </a:r>
            <a:r>
              <a:rPr lang="fi-FI" dirty="0"/>
              <a:t>d</a:t>
            </a:r>
            <a:r>
              <a:rPr lang="en-FI" dirty="0"/>
              <a:t> </a:t>
            </a:r>
            <a:r>
              <a:rPr lang="fi-FI" dirty="0"/>
              <a:t>r</a:t>
            </a:r>
            <a:r>
              <a:rPr lang="en-FI" dirty="0"/>
              <a:t>e</a:t>
            </a:r>
            <a:r>
              <a:rPr lang="fi-FI" dirty="0"/>
              <a:t>m</a:t>
            </a:r>
            <a:r>
              <a:rPr lang="en-FI" dirty="0"/>
              <a:t>o</a:t>
            </a:r>
            <a:r>
              <a:rPr lang="fi-FI" dirty="0"/>
              <a:t>t</a:t>
            </a:r>
            <a:r>
              <a:rPr lang="en-FI" dirty="0"/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F31C-CA05-4808-87B9-009359B0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7" y="804069"/>
            <a:ext cx="3020783" cy="53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A016-CDD6-49F3-BCE0-B450E9D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Sketches </a:t>
            </a:r>
            <a:r>
              <a:rPr lang="fi-FI" dirty="0"/>
              <a:t>o</a:t>
            </a:r>
            <a:r>
              <a:rPr lang="en-FI" dirty="0"/>
              <a:t>f </a:t>
            </a:r>
            <a:r>
              <a:rPr lang="fi-FI" dirty="0"/>
              <a:t>t</a:t>
            </a:r>
            <a:r>
              <a:rPr lang="en-FI" dirty="0"/>
              <a:t>h</a:t>
            </a:r>
            <a:r>
              <a:rPr lang="fi-FI" dirty="0"/>
              <a:t>e</a:t>
            </a:r>
            <a:r>
              <a:rPr lang="en-FI" dirty="0"/>
              <a:t> </a:t>
            </a:r>
            <a:r>
              <a:rPr lang="fi-FI" dirty="0"/>
              <a:t>f</a:t>
            </a:r>
            <a:r>
              <a:rPr lang="en-FI" dirty="0" err="1"/>
              <a:t>i</a:t>
            </a:r>
            <a:r>
              <a:rPr lang="fi-FI" dirty="0"/>
              <a:t>n</a:t>
            </a:r>
            <a:r>
              <a:rPr lang="en-FI" dirty="0"/>
              <a:t>a</a:t>
            </a:r>
            <a:r>
              <a:rPr lang="fi-FI" dirty="0"/>
              <a:t>l</a:t>
            </a:r>
            <a:r>
              <a:rPr lang="en-FI" dirty="0"/>
              <a:t> </a:t>
            </a:r>
            <a:r>
              <a:rPr lang="fi-FI" dirty="0"/>
              <a:t>d</a:t>
            </a:r>
            <a:r>
              <a:rPr lang="en-FI" dirty="0"/>
              <a:t>e</a:t>
            </a:r>
            <a:r>
              <a:rPr lang="fi-FI" dirty="0"/>
              <a:t>s</a:t>
            </a:r>
            <a:r>
              <a:rPr lang="en-FI" dirty="0" err="1"/>
              <a:t>ign</a:t>
            </a:r>
            <a:r>
              <a:rPr lang="en-FI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2B055-9C4F-40FD-A202-929DB8DA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6" y="2070579"/>
            <a:ext cx="5965577" cy="35999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01A1B-37D5-4547-9724-26917323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92" y="2510054"/>
            <a:ext cx="4247308" cy="3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80C5-329A-4DC4-8D96-C1609C48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</a:t>
            </a:r>
            <a:r>
              <a:rPr lang="en-FI" dirty="0"/>
              <a:t>s</a:t>
            </a:r>
            <a:r>
              <a:rPr lang="fi-FI" dirty="0"/>
              <a:t>s</a:t>
            </a:r>
            <a:r>
              <a:rPr lang="en-FI" dirty="0"/>
              <a:t>u</a:t>
            </a:r>
            <a:r>
              <a:rPr lang="fi-FI" dirty="0"/>
              <a:t>e</a:t>
            </a:r>
            <a:r>
              <a:rPr lang="en-FI" dirty="0"/>
              <a:t>s </a:t>
            </a:r>
            <a:r>
              <a:rPr lang="fi-FI" dirty="0"/>
              <a:t>w</a:t>
            </a:r>
            <a:r>
              <a:rPr lang="en-FI" dirty="0"/>
              <a:t>e </a:t>
            </a:r>
            <a:r>
              <a:rPr lang="fi-FI" dirty="0"/>
              <a:t>h</a:t>
            </a:r>
            <a:r>
              <a:rPr lang="en-FI" dirty="0"/>
              <a:t>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009D-76D9-4752-AA42-FBAEEA8C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3D-printing</a:t>
            </a:r>
          </a:p>
          <a:p>
            <a:r>
              <a:rPr lang="en-FI" dirty="0"/>
              <a:t>Wiring</a:t>
            </a:r>
          </a:p>
          <a:p>
            <a:r>
              <a:rPr lang="en-FI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99905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Alarm Clock </vt:lpstr>
      <vt:lpstr>Parts used</vt:lpstr>
      <vt:lpstr>Sketches of the final design </vt:lpstr>
      <vt:lpstr>Issues we had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Clock </dc:title>
  <dc:creator>esimies</dc:creator>
  <cp:lastModifiedBy>esimies</cp:lastModifiedBy>
  <cp:revision>4</cp:revision>
  <dcterms:created xsi:type="dcterms:W3CDTF">2018-05-07T15:40:41Z</dcterms:created>
  <dcterms:modified xsi:type="dcterms:W3CDTF">2018-05-07T16:00:38Z</dcterms:modified>
</cp:coreProperties>
</file>