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Diplomski rad: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Softver za klasifikaciju objekata na pokretnoj traci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38425" y="4384275"/>
            <a:ext cx="3272100" cy="38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Mentor: prof dr Đorđe Obradović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945500" y="4309425"/>
            <a:ext cx="2737500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Student: Stojan Mitrić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Broj indeksa: RA 39/2011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70450" y="2139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lvl="0" indent="457200">
              <a:spcBef>
                <a:spcPts val="0"/>
              </a:spcBef>
              <a:buNone/>
            </a:pPr>
            <a:r>
              <a:rPr lang="en"/>
              <a:t>Hvala na pažnji!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Digitalna slika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2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Numerička reprezentacija dvodimenzionalne slike predstavljena skupom piksela.</a:t>
            </a:r>
          </a:p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Pikseli su digitalne vrednosti koje sadrže informacije.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35039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Računarska vizija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96760" y="2859585"/>
            <a:ext cx="7429200" cy="14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Jedna od oblasti koju proučava veštačka inteligencija.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Bavi se analizom, procesiranjem i obradom slika iz realnog sveta.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Klasifikacija i prepoznavanje objekata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92744"/>
            <a:ext cx="8520600" cy="2960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Korišćenje tehnika obrade digitalnih slika pomoću računara radi izdvajanja informacija koj</a:t>
            </a:r>
            <a:r>
              <a:rPr lang="sr-Latn-RS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2"/>
                </a:solidFill>
              </a:rPr>
              <a:t> su smešten</a:t>
            </a:r>
            <a:r>
              <a:rPr lang="sr-Latn-RS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2"/>
                </a:solidFill>
              </a:rPr>
              <a:t> u pikselima.</a:t>
            </a:r>
          </a:p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Objekti na slici su predstavljeni skupom piksela koji nose slične informacije.</a:t>
            </a:r>
          </a:p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Kriterijumi za klasifikaciju i prepoznavanje mogu biti boja, oblik, tekstura objekta.</a:t>
            </a:r>
          </a:p>
          <a:p>
            <a:pPr marL="514350" lvl="0" indent="-285750" rtl="0">
              <a:spcBef>
                <a:spcPts val="0"/>
              </a:spcBef>
              <a:buClr>
                <a:schemeClr val="accent2"/>
              </a:buClr>
              <a:buSzPct val="135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</a:rPr>
              <a:t>Kao kriterijum za klasifikaciju i prepoznavanje softver koristi boju.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Detekcija objekta nezavisna od njegovog oblika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625" y="1017724"/>
            <a:ext cx="4876549" cy="3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Specifikacija modela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099" y="1152474"/>
            <a:ext cx="2177333" cy="3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Implementacija softvera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Softver je implementiran u programskom jeziku C++</a:t>
            </a:r>
            <a:r>
              <a:rPr lang="sr-Latn-RS" dirty="0"/>
              <a:t>.</a:t>
            </a:r>
          </a:p>
          <a:p>
            <a:pPr marL="285750" lvl="0" indent="-285750">
              <a:buSzPct val="135000"/>
              <a:buFont typeface="Arial" panose="020B0604020202020204" pitchFamily="34" charset="0"/>
              <a:buChar char="•"/>
            </a:pPr>
            <a:r>
              <a:rPr lang="sr-Latn-RS" dirty="0"/>
              <a:t>Z</a:t>
            </a:r>
            <a:r>
              <a:rPr lang="en" dirty="0"/>
              <a:t>a obradu digital</a:t>
            </a:r>
            <a:r>
              <a:rPr lang="sr-Latn-RS" dirty="0"/>
              <a:t>n</a:t>
            </a:r>
            <a:r>
              <a:rPr lang="en" dirty="0"/>
              <a:t>e slike</a:t>
            </a:r>
            <a:r>
              <a:rPr lang="sr-Latn-RS" dirty="0"/>
              <a:t> i </a:t>
            </a:r>
            <a:r>
              <a:rPr lang="en" dirty="0"/>
              <a:t>efekat augmentovane(poboljšanje) realnosti</a:t>
            </a:r>
            <a:r>
              <a:rPr lang="sr-Latn-RS" dirty="0"/>
              <a:t> </a:t>
            </a:r>
            <a:r>
              <a:rPr lang="en" dirty="0"/>
              <a:t> korišćene su metode OpenCV bibliotek</a:t>
            </a:r>
            <a:r>
              <a:rPr lang="sr-Latn-RS" dirty="0"/>
              <a:t>e.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Segmentacija slike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1080" y="1017725"/>
            <a:ext cx="5631887" cy="11406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Izdvajanje boja(objekata) od pozadine.</a:t>
            </a:r>
          </a:p>
          <a:p>
            <a:pPr marL="514350" lvl="0" indent="-28575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Svođenje RGB slike na binarnu sliku.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529" y="2035222"/>
            <a:ext cx="5272149" cy="2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Brojanje objekata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71" y="1017725"/>
            <a:ext cx="7026254" cy="35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31743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Funkcionalnosti softvera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0947" y="783808"/>
            <a:ext cx="8520600" cy="41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Detekcija i obeležavanje(ime objekta, koordinate) objekata koji se prate u vidu augmentovane realnosti</a:t>
            </a:r>
            <a:r>
              <a:rPr lang="sr-Latn-RS" dirty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Prebrojavanje objekata u trenutnom kadru kamere</a:t>
            </a:r>
            <a:r>
              <a:rPr lang="sr-Latn-RS" dirty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Prebrojavanje svih objekata koji su prošli kroz kadar kamere</a:t>
            </a:r>
            <a:r>
              <a:rPr lang="sr-Latn-RS" dirty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Ispis datuma i vremena</a:t>
            </a:r>
            <a:r>
              <a:rPr lang="sr-Latn-RS" dirty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Automatsko i manuelno snimanje videa</a:t>
            </a:r>
            <a:r>
              <a:rPr lang="sr-Latn-RS" dirty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Automatsko sačuvavanje videa</a:t>
            </a:r>
            <a:r>
              <a:rPr lang="sr-Latn-RS" dirty="0"/>
              <a:t>.</a:t>
            </a:r>
          </a:p>
          <a:p>
            <a:pPr marL="514350" indent="-285750">
              <a:buSzPct val="135000"/>
              <a:buFont typeface="Arial" panose="020B0604020202020204" pitchFamily="34" charset="0"/>
              <a:buChar char="•"/>
            </a:pPr>
            <a:r>
              <a:rPr lang="en" dirty="0"/>
              <a:t>Kreiranje log fajla na hard disku sa podacima o svim objektima koji su prošli kroz</a:t>
            </a:r>
            <a:r>
              <a:rPr lang="sr-Latn-RS" dirty="0"/>
              <a:t> </a:t>
            </a:r>
            <a:r>
              <a:rPr lang="en" dirty="0"/>
              <a:t>kadar kamere</a:t>
            </a:r>
            <a:r>
              <a:rPr lang="sr-Latn-RS" dirty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250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Proxima Nova</vt:lpstr>
      <vt:lpstr>Times New Roman</vt:lpstr>
      <vt:lpstr>spearmint</vt:lpstr>
      <vt:lpstr> Diplomski rad: Softver za klasifikaciju objekata na pokretnoj traci</vt:lpstr>
      <vt:lpstr>Digitalna slika</vt:lpstr>
      <vt:lpstr>Klasifikacija i prepoznavanje objekata</vt:lpstr>
      <vt:lpstr>Detekcija objekta nezavisna od njegovog oblika</vt:lpstr>
      <vt:lpstr>Specifikacija modela</vt:lpstr>
      <vt:lpstr>Implementacija softvera</vt:lpstr>
      <vt:lpstr>Segmentacija slike</vt:lpstr>
      <vt:lpstr>Brojanje objekata</vt:lpstr>
      <vt:lpstr>Funkcionalnosti softvera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Diplomski rad: Softver za klasifikaciju objekata na pokretnoj traci</dc:title>
  <cp:lastModifiedBy>stole</cp:lastModifiedBy>
  <cp:revision>5</cp:revision>
  <dcterms:modified xsi:type="dcterms:W3CDTF">2016-07-10T15:07:05Z</dcterms:modified>
</cp:coreProperties>
</file>