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Jesse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Robbie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Client makes request to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Server makes request to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 analyzes request(s), and sends back response(s)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Server receives, parses, then ultimately sends response to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Service is isolated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will be our outro, it should explain the ambition behind the project, how the community can involve itself, and what we ultimately hope it will blossom into: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I.e. The core philosophy behind CodeOff is creating a friendly, competitive, and fun atmosphere for users to enjoy programming. We hope to expand upon this in a number of ways, such as adding additional challenges over time, creating an active leaderboard, profiling more detailed metrics, etc.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 only can you code with or against others, but we are also an open-sourced project and welcome community involvement and contribution. If you have any ideas or thoughts we would love to hear them!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Coding, tackling tough problems and solving them are things that resonate within us as programmers/software engineers and building an active community like CodeOff ensures that everyone will have access to learning, laughing, and growing together.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Relationship Id="rId5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3333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(Demo Time)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563"/>
            <a:ext cx="9144000" cy="518706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76700" y="3222025"/>
            <a:ext cx="6569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Mario Kart and coding challenges combined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00" y="858424"/>
            <a:ext cx="3826724" cy="1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Challenges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98250" y="1573775"/>
            <a:ext cx="858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CodeOff offers the ability to compete with random people against coding challenges in real time.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Challengers accumulate power ups for passing test cases and can use these against their opponent.</a:t>
            </a: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 example of a powerup is the ability to see your opponents code for a limited duration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20641" t="0"/>
          <a:stretch/>
        </p:blipFill>
        <p:spPr>
          <a:xfrm>
            <a:off x="0" y="0"/>
            <a:ext cx="9143998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403700" y="57525"/>
            <a:ext cx="474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Lightning 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us different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20641" t="0"/>
          <a:stretch/>
        </p:blipFill>
        <p:spPr>
          <a:xfrm>
            <a:off x="0" y="0"/>
            <a:ext cx="9143998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403700" y="57525"/>
            <a:ext cx="474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The User Interface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25" y="667974"/>
            <a:ext cx="8035844" cy="4475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els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75" y="896575"/>
            <a:ext cx="5069850" cy="40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us different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6100" y="1543500"/>
            <a:ext cx="430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Gamification / interactivity with powerups</a:t>
            </a:r>
          </a:p>
          <a:p>
            <a:pPr indent="-3175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Rewarding strong coding habits</a:t>
            </a:r>
          </a:p>
          <a:p>
            <a:pPr indent="-317500" lvl="1" marL="914400" marR="0" rtl="0" algn="l">
              <a:lnSpc>
                <a:spcPct val="3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Correct linting</a:t>
            </a:r>
          </a:p>
          <a:p>
            <a:pPr indent="-228600" lvl="1" marL="914400" marR="0" rtl="0" algn="l">
              <a:lnSpc>
                <a:spcPct val="3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Low time complexity</a:t>
            </a:r>
          </a:p>
          <a:p>
            <a:pPr indent="-3175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Spectate other people coding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20641" t="0"/>
          <a:stretch/>
        </p:blipFill>
        <p:spPr>
          <a:xfrm>
            <a:off x="0" y="0"/>
            <a:ext cx="9143998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403700" y="57525"/>
            <a:ext cx="474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Differences between other coding platforms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225" y="1227725"/>
            <a:ext cx="4691625" cy="152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813" y="3109447"/>
            <a:ext cx="1111674" cy="10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CodeOff Architecture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4" y="1196624"/>
            <a:ext cx="4619949" cy="37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109165" y="1335700"/>
            <a:ext cx="1103700" cy="1111800"/>
          </a:xfrm>
          <a:prstGeom prst="rightArrowCallout">
            <a:avLst>
              <a:gd fmla="val 7956" name="adj1"/>
              <a:gd fmla="val 9399" name="adj2"/>
              <a:gd fmla="val 10866" name="adj3"/>
              <a:gd fmla="val 73624" name="adj4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247770" y="1787061"/>
            <a:ext cx="477000" cy="209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212875" y="1756050"/>
            <a:ext cx="70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 mocha</a:t>
            </a:r>
          </a:p>
        </p:txBody>
      </p:sp>
      <p:sp>
        <p:nvSpPr>
          <p:cNvPr id="108" name="Shape 108"/>
          <p:cNvSpPr/>
          <p:nvPr/>
        </p:nvSpPr>
        <p:spPr>
          <a:xfrm>
            <a:off x="6601576" y="1780927"/>
            <a:ext cx="218400" cy="24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179099" y="2446116"/>
            <a:ext cx="702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temp files</a:t>
            </a:r>
          </a:p>
        </p:txBody>
      </p:sp>
      <p:sp>
        <p:nvSpPr>
          <p:cNvPr id="110" name="Shape 110"/>
          <p:cNvSpPr/>
          <p:nvPr/>
        </p:nvSpPr>
        <p:spPr>
          <a:xfrm>
            <a:off x="6241134" y="1953022"/>
            <a:ext cx="218400" cy="24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41134" y="1608833"/>
            <a:ext cx="218400" cy="24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12" name="Shape 112"/>
          <p:cNvCxnSpPr>
            <a:stCxn id="111" idx="3"/>
            <a:endCxn id="108" idx="1"/>
          </p:cNvCxnSpPr>
          <p:nvPr/>
        </p:nvCxnSpPr>
        <p:spPr>
          <a:xfrm>
            <a:off x="6459534" y="1733783"/>
            <a:ext cx="141900" cy="172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10" idx="3"/>
            <a:endCxn id="108" idx="1"/>
          </p:cNvCxnSpPr>
          <p:nvPr/>
        </p:nvCxnSpPr>
        <p:spPr>
          <a:xfrm flipH="1" rot="10800000">
            <a:off x="6459534" y="1905772"/>
            <a:ext cx="141900" cy="172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6109175" y="1355962"/>
            <a:ext cx="616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attempt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109170" y="2152377"/>
            <a:ext cx="616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541775" y="1973425"/>
            <a:ext cx="4251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049131" y="2099381"/>
            <a:ext cx="8778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child process</a:t>
            </a:r>
          </a:p>
        </p:txBody>
      </p:sp>
      <p:sp>
        <p:nvSpPr>
          <p:cNvPr id="118" name="Shape 118"/>
          <p:cNvSpPr/>
          <p:nvPr/>
        </p:nvSpPr>
        <p:spPr>
          <a:xfrm>
            <a:off x="5508059" y="1653097"/>
            <a:ext cx="477000" cy="477000"/>
          </a:xfrm>
          <a:prstGeom prst="flowChartConnector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5746570" y="1660036"/>
            <a:ext cx="494400" cy="6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5746576" y="2071698"/>
            <a:ext cx="494400" cy="5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8" idx="6"/>
            <a:endCxn id="108" idx="1"/>
          </p:cNvCxnSpPr>
          <p:nvPr/>
        </p:nvCxnSpPr>
        <p:spPr>
          <a:xfrm>
            <a:off x="5985059" y="1891597"/>
            <a:ext cx="616499" cy="14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5345600" y="2070974"/>
            <a:ext cx="80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</a:p>
        </p:txBody>
      </p:sp>
      <p:sp>
        <p:nvSpPr>
          <p:cNvPr id="123" name="Shape 123"/>
          <p:cNvSpPr/>
          <p:nvPr/>
        </p:nvSpPr>
        <p:spPr>
          <a:xfrm>
            <a:off x="7846275" y="1730800"/>
            <a:ext cx="801900" cy="32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</a:p>
        </p:txBody>
      </p:sp>
      <p:sp>
        <p:nvSpPr>
          <p:cNvPr id="124" name="Shape 124"/>
          <p:cNvSpPr/>
          <p:nvPr/>
        </p:nvSpPr>
        <p:spPr>
          <a:xfrm>
            <a:off x="7627876" y="2696527"/>
            <a:ext cx="218400" cy="24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7267434" y="2868622"/>
            <a:ext cx="218400" cy="24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7267434" y="2524433"/>
            <a:ext cx="218400" cy="24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27" name="Shape 127"/>
          <p:cNvCxnSpPr>
            <a:stCxn id="126" idx="3"/>
            <a:endCxn id="124" idx="1"/>
          </p:cNvCxnSpPr>
          <p:nvPr/>
        </p:nvCxnSpPr>
        <p:spPr>
          <a:xfrm>
            <a:off x="7485834" y="2649383"/>
            <a:ext cx="141900" cy="172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5" idx="3"/>
            <a:endCxn id="124" idx="1"/>
          </p:cNvCxnSpPr>
          <p:nvPr/>
        </p:nvCxnSpPr>
        <p:spPr>
          <a:xfrm flipH="1" rot="10800000">
            <a:off x="7485834" y="2821372"/>
            <a:ext cx="141900" cy="172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7135475" y="2271562"/>
            <a:ext cx="616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attempt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135470" y="3067977"/>
            <a:ext cx="616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568075" y="2889025"/>
            <a:ext cx="4251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24200" y="696937"/>
            <a:ext cx="4658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Architecture Diagram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068950" y="721837"/>
            <a:ext cx="3855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Code Service Diagram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50" y="3936190"/>
            <a:ext cx="3855899" cy="446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774" y="4453275"/>
            <a:ext cx="1020072" cy="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973" y="4481650"/>
            <a:ext cx="877800" cy="25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999350" y="3443312"/>
            <a:ext cx="392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Tech Stack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1993" y="4453280"/>
            <a:ext cx="616500" cy="299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8">
            <a:alphaModFix/>
          </a:blip>
          <a:srcRect b="0" l="0" r="20641" t="0"/>
          <a:stretch/>
        </p:blipFill>
        <p:spPr>
          <a:xfrm>
            <a:off x="0" y="0"/>
            <a:ext cx="9143998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03700" y="57525"/>
            <a:ext cx="474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Diagram Raceway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Challenges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8250" y="1573775"/>
            <a:ext cx="858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Coding Service</a:t>
            </a: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Sandboxing</a:t>
            </a:r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Provide desired output</a:t>
            </a:r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Disable malicious code &amp; infinite loops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Multiple websocket connections &amp; using multiple identifiers for a client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OAuth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Deleting our repo (Github heros)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20641" t="0"/>
          <a:stretch/>
        </p:blipFill>
        <p:spPr>
          <a:xfrm>
            <a:off x="0" y="0"/>
            <a:ext cx="9143998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403700" y="57525"/>
            <a:ext cx="474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Challenges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Future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7900" y="1100025"/>
            <a:ext cx="86682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Enable users to specify challenge type before game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a leaderboard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tournament or bracket system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support for other programming languages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Provide users detailed performance analytics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Build out user features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more and varied challenges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20641" t="0"/>
          <a:stretch/>
        </p:blipFill>
        <p:spPr>
          <a:xfrm>
            <a:off x="0" y="0"/>
            <a:ext cx="9143998" cy="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403700" y="115075"/>
            <a:ext cx="4563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The Future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3333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on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(Demo Time)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563"/>
            <a:ext cx="9144000" cy="518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637" y="1870262"/>
            <a:ext cx="3826724" cy="1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