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1A43A-8E85-4226-9D59-2D4EC920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7F55A-D54F-4DE0-91DD-A5000B984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99F0A-838C-4DA2-8BD0-229CE2AC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9B6ED-318E-4DBB-8B86-1057F3BC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43A60-7438-46F3-BA51-8E0EDE7E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3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13D1-68D0-4111-B7EC-11E446F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D3877A-6A74-47BF-BE20-C32E8E0C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96772-8377-4260-9151-DF67F9DC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4A2D0-AA24-4074-A73C-B7CCFC32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2C45F-EC60-4AF3-B52E-E4C1D91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3E5700-F901-448B-A1AE-529F452E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151F17-073A-42EA-88F7-51B592F6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F4340-0A7E-4C91-BC19-422BF3E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4F726-56A8-47A3-8417-CAD28FFF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4CDAF-3147-4762-9E25-8207C7EF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0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B4D73-F124-45BD-9C43-CF643509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8B8A5-6C19-4AFC-9C08-0D73D52F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B51FE-CBD5-45BD-80F3-5CB238B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7ED17-A857-42A2-B9AA-6FD1785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E5624-2EF2-4D35-9DC0-829FB7D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9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76F9-3E92-40C6-A664-B3920FC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16DC4A-209C-477F-904F-3BE3E596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E9AAB-BAB6-4D4A-83DD-AC949A49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F00F7-01C2-48FF-811B-187BA83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F0EC8-3089-4587-9894-5C7B78F4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0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8E535-38F0-4B6A-8083-A736C41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BE65E-40FC-4E91-804B-9A793FFF0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323EC2-B9B6-4EC5-B977-FA807901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237FD0-7BBB-4B09-AE58-2D3F959F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9D749-C599-40B0-B1A2-AFC178FD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69DC5A-A3A6-48F6-9385-6F45258E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63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0266-A9F5-4F91-A97C-F2740E48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6668D-8372-4187-929D-46090E68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B9BDA-DDCB-4CA5-B564-3C77C85A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F2E84D-903B-4B90-8E8A-1ED9D66C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B7E34C-1BAB-45D7-AD3F-F6E0FC99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F88CAB-EEA9-473F-BDCC-2360EA4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36D32E-04DA-4892-A78C-240E4065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42473-6E26-47FB-91C0-A70E1EB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29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96ED-1824-4AAD-996A-909FCE4F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60A0A3-46AF-4EC2-8AF7-93F5B36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1AED8B-F8D8-4A5E-9C8D-D9AED55C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BBE815-CE72-4EDD-9FD8-00D91326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8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5CF4E-42B6-4F9A-A8D8-8847B217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787F8A-E40D-4A68-BAB7-0E24C9C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548F2-9B4D-4971-8F89-288E2AEC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62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31D5F-16AE-430B-BE2B-770FB4F6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DB8C8-5170-4B91-AEB3-6BDB32A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61BA4-7BFC-479C-A9A0-B9F546650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06250-9193-45BC-B024-E4E8D75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4209B-B649-42ED-ADBB-695412B4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5FCFBD-8359-4F7C-9211-89E0EAE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3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691E-C1D5-40F2-8833-5464D66C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96853-F500-4ED1-887D-21A15B34C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41421-2CCE-4A4C-B270-A3725C2E6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E55AE-95F8-4E15-9395-E6ED87C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0CC44-44FC-49D9-9A1B-6C1119A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807097-1930-46F6-B31F-7D82830B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9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8AB8AE-3257-4490-A963-F03F4CDD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556DDA-9747-483C-9EB3-4DAB0BF6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2E7CD-DA17-457C-8076-E48E6FE9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1C4F-6920-4C64-8EDC-9BD731FB0220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8B140-C6DE-42BF-92D6-12018CED1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DEC4E-8393-4ED0-A918-108D7073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3531-D397-4E38-A55B-5C3F0452C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F2C397F-1F7F-4C70-880F-C0EA3AB731C5}"/>
              </a:ext>
            </a:extLst>
          </p:cNvPr>
          <p:cNvSpPr txBox="1"/>
          <p:nvPr/>
        </p:nvSpPr>
        <p:spPr>
          <a:xfrm>
            <a:off x="2756452" y="1113183"/>
            <a:ext cx="6665844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FFFF00"/>
                </a:solidFill>
                <a:latin typeface="Rockwell" panose="02060603020205020403" pitchFamily="18" charset="0"/>
              </a:rPr>
              <a:t>FOOTER con LOGO</a:t>
            </a:r>
            <a:endParaRPr lang="es-CO" sz="36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FDDE7A-B387-4957-9D9D-A0A1F37D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89" r="50000" b="78516"/>
          <a:stretch/>
        </p:blipFill>
        <p:spPr>
          <a:xfrm>
            <a:off x="147478" y="2756451"/>
            <a:ext cx="11897043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6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JMahuth</dc:creator>
  <cp:lastModifiedBy>JMahuth</cp:lastModifiedBy>
  <cp:revision>2</cp:revision>
  <dcterms:created xsi:type="dcterms:W3CDTF">2021-09-19T20:46:23Z</dcterms:created>
  <dcterms:modified xsi:type="dcterms:W3CDTF">2021-09-19T20:50:17Z</dcterms:modified>
</cp:coreProperties>
</file>