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01A43A-8E85-4226-9D59-2D4EC9206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57F55A-D54F-4DE0-91DD-A5000B984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B99F0A-838C-4DA2-8BD0-229CE2AC5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91C4F-6920-4C64-8EDC-9BD731FB0220}" type="datetimeFigureOut">
              <a:rPr lang="es-CO" smtClean="0"/>
              <a:t>19/09/2021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B9B6ED-318E-4DBB-8B86-1057F3BC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043A60-7438-46F3-BA51-8E0EDE7E6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73531-D397-4E38-A55B-5C3F0452CE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9370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0C13D1-68D0-4111-B7EC-11E446F9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ED3877A-6A74-47BF-BE20-C32E8E0C2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C96772-8377-4260-9151-DF67F9DC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91C4F-6920-4C64-8EDC-9BD731FB0220}" type="datetimeFigureOut">
              <a:rPr lang="es-CO" smtClean="0"/>
              <a:t>19/09/2021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F4A2D0-AA24-4074-A73C-B7CCFC322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12C45F-EC60-4AF3-B52E-E4C1D9103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73531-D397-4E38-A55B-5C3F0452CE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6402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D3E5700-F901-448B-A1AE-529F452E20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0151F17-073A-42EA-88F7-51B592F63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9F4340-0A7E-4C91-BC19-422BF3EC5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91C4F-6920-4C64-8EDC-9BD731FB0220}" type="datetimeFigureOut">
              <a:rPr lang="es-CO" smtClean="0"/>
              <a:t>19/09/2021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54F726-56A8-47A3-8417-CAD28FFF5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14CDAF-3147-4762-9E25-8207C7EF6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73531-D397-4E38-A55B-5C3F0452CE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5074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1B4D73-F124-45BD-9C43-CF643509A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88B8A5-6C19-4AFC-9C08-0D73D52F2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EB51FE-CBD5-45BD-80F3-5CB238B3B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91C4F-6920-4C64-8EDC-9BD731FB0220}" type="datetimeFigureOut">
              <a:rPr lang="es-CO" smtClean="0"/>
              <a:t>19/09/2021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27ED17-A857-42A2-B9AA-6FD178521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BE5624-2EF2-4D35-9DC0-829FB7D5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73531-D397-4E38-A55B-5C3F0452CE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0935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1876F9-3E92-40C6-A664-B3920FCA8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16DC4A-209C-477F-904F-3BE3E596E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2E9AAB-BAB6-4D4A-83DD-AC949A494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91C4F-6920-4C64-8EDC-9BD731FB0220}" type="datetimeFigureOut">
              <a:rPr lang="es-CO" smtClean="0"/>
              <a:t>19/09/2021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6F00F7-01C2-48FF-811B-187BA8348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AF0EC8-3089-4587-9894-5C7B78F41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73531-D397-4E38-A55B-5C3F0452CE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9082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38E535-38F0-4B6A-8083-A736C4191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1BE65E-40FC-4E91-804B-9A793FFF0C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4323EC2-B9B6-4EC5-B977-FA807901D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237FD0-7BBB-4B09-AE58-2D3F959F2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91C4F-6920-4C64-8EDC-9BD731FB0220}" type="datetimeFigureOut">
              <a:rPr lang="es-CO" smtClean="0"/>
              <a:t>19/09/2021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69D749-C599-40B0-B1A2-AFC178FD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469DC5A-A3A6-48F6-9385-6F45258EC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73531-D397-4E38-A55B-5C3F0452CE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5635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B0266-A9F5-4F91-A97C-F2740E48F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96668D-8372-4187-929D-46090E68C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DEB9BDA-DDCB-4CA5-B564-3C77C85A0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5F2E84D-903B-4B90-8E8A-1ED9D66CC1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DB7E34C-1BAB-45D7-AD3F-F6E0FC997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7F88CAB-EEA9-473F-BDCC-2360EA4AC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91C4F-6920-4C64-8EDC-9BD731FB0220}" type="datetimeFigureOut">
              <a:rPr lang="es-CO" smtClean="0"/>
              <a:t>19/09/2021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436D32E-04DA-4892-A78C-240E40651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E342473-6E26-47FB-91C0-A70E1EB0F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73531-D397-4E38-A55B-5C3F0452CE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329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4496ED-1824-4AAD-996A-909FCE4FF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C60A0A3-46AF-4EC2-8AF7-93F5B36A1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91C4F-6920-4C64-8EDC-9BD731FB0220}" type="datetimeFigureOut">
              <a:rPr lang="es-CO" smtClean="0"/>
              <a:t>19/09/2021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61AED8B-F8D8-4A5E-9C8D-D9AED55C3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7BBE815-CE72-4EDD-9FD8-00D913265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73531-D397-4E38-A55B-5C3F0452CE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1830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9B5CF4E-42B6-4F9A-A8D8-8847B217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91C4F-6920-4C64-8EDC-9BD731FB0220}" type="datetimeFigureOut">
              <a:rPr lang="es-CO" smtClean="0"/>
              <a:t>19/09/2021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8787F8A-E40D-4A68-BAB7-0E24C9C59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57548F2-9B4D-4971-8F89-288E2AEC5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73531-D397-4E38-A55B-5C3F0452CE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3628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31D5F-16AE-430B-BE2B-770FB4F60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9DB8C8-5170-4B91-AEB3-6BDB32ACC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2F61BA4-7BFC-479C-A9A0-B9F546650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206250-9193-45BC-B024-E4E8D754B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91C4F-6920-4C64-8EDC-9BD731FB0220}" type="datetimeFigureOut">
              <a:rPr lang="es-CO" smtClean="0"/>
              <a:t>19/09/2021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04209B-B649-42ED-ADBB-695412B41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5FCFBD-8359-4F7C-9211-89E0EAEC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73531-D397-4E38-A55B-5C3F0452CE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334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A691E-C1D5-40F2-8833-5464D66CB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2496853-F500-4ED1-887D-21A15B34C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241421-2CCE-4A4C-B270-A3725C2E6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8E55AE-95F8-4E15-9395-E6ED87CB0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91C4F-6920-4C64-8EDC-9BD731FB0220}" type="datetimeFigureOut">
              <a:rPr lang="es-CO" smtClean="0"/>
              <a:t>19/09/2021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40CC44-44FC-49D9-9A1B-6C1119A70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807097-1930-46F6-B31F-7D82830B4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73531-D397-4E38-A55B-5C3F0452CE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697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08AB8AE-3257-4490-A963-F03F4CDDD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556DDA-9747-483C-9EB3-4DAB0BF62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72E7CD-DA17-457C-8076-E48E6FE90F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91C4F-6920-4C64-8EDC-9BD731FB0220}" type="datetimeFigureOut">
              <a:rPr lang="es-CO" smtClean="0"/>
              <a:t>19/09/2021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18B140-C6DE-42BF-92D6-12018CED1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6DEC4E-8393-4ED0-A918-108D707350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73531-D397-4E38-A55B-5C3F0452CE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246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0BEC9FB-201D-4E98-9D87-F59A3DDD1E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359" r="50000" b="71169"/>
          <a:stretch/>
        </p:blipFill>
        <p:spPr>
          <a:xfrm>
            <a:off x="485113" y="3110947"/>
            <a:ext cx="11221773" cy="203089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F2C397F-1F7F-4C70-880F-C0EA3AB731C5}"/>
              </a:ext>
            </a:extLst>
          </p:cNvPr>
          <p:cNvSpPr txBox="1"/>
          <p:nvPr/>
        </p:nvSpPr>
        <p:spPr>
          <a:xfrm>
            <a:off x="2756452" y="1113183"/>
            <a:ext cx="6665844" cy="646331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600" dirty="0">
                <a:solidFill>
                  <a:srgbClr val="FFFF00"/>
                </a:solidFill>
                <a:latin typeface="Rockwell" panose="02060603020205020403" pitchFamily="18" charset="0"/>
              </a:rPr>
              <a:t>FOOTER SIN LOGO</a:t>
            </a:r>
            <a:endParaRPr lang="es-CO" sz="3600" dirty="0">
              <a:solidFill>
                <a:srgbClr val="FFFF00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2659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Rockwell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JMahuth</dc:creator>
  <cp:lastModifiedBy>JMahuth</cp:lastModifiedBy>
  <cp:revision>1</cp:revision>
  <dcterms:created xsi:type="dcterms:W3CDTF">2021-09-19T20:46:23Z</dcterms:created>
  <dcterms:modified xsi:type="dcterms:W3CDTF">2021-09-19T20:49:16Z</dcterms:modified>
</cp:coreProperties>
</file>