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AUVAGE" userId="fe7406c92acd3365" providerId="LiveId" clId="{80E1BAC6-15EC-4E83-92DC-9E54F64CB87D}"/>
    <pc:docChg chg="undo redo custSel modSld">
      <pc:chgData name="Thomas SAUVAGE" userId="fe7406c92acd3365" providerId="LiveId" clId="{80E1BAC6-15EC-4E83-92DC-9E54F64CB87D}" dt="2024-04-23T14:20:16.786" v="178" actId="1038"/>
      <pc:docMkLst>
        <pc:docMk/>
      </pc:docMkLst>
      <pc:sldChg chg="modSp mod">
        <pc:chgData name="Thomas SAUVAGE" userId="fe7406c92acd3365" providerId="LiveId" clId="{80E1BAC6-15EC-4E83-92DC-9E54F64CB87D}" dt="2024-04-23T14:20:16.786" v="178" actId="1038"/>
        <pc:sldMkLst>
          <pc:docMk/>
          <pc:sldMk cId="563723484" sldId="256"/>
        </pc:sldMkLst>
        <pc:spChg chg="mod">
          <ac:chgData name="Thomas SAUVAGE" userId="fe7406c92acd3365" providerId="LiveId" clId="{80E1BAC6-15EC-4E83-92DC-9E54F64CB87D}" dt="2024-04-23T14:20:16.786" v="178" actId="1038"/>
          <ac:spMkLst>
            <pc:docMk/>
            <pc:sldMk cId="563723484" sldId="256"/>
            <ac:spMk id="6" creationId="{312F959C-1DCE-81F5-6734-E2758125AC8F}"/>
          </ac:spMkLst>
        </pc:spChg>
        <pc:spChg chg="mod">
          <ac:chgData name="Thomas SAUVAGE" userId="fe7406c92acd3365" providerId="LiveId" clId="{80E1BAC6-15EC-4E83-92DC-9E54F64CB87D}" dt="2024-04-23T14:20:16.786" v="178" actId="1038"/>
          <ac:spMkLst>
            <pc:docMk/>
            <pc:sldMk cId="563723484" sldId="256"/>
            <ac:spMk id="8" creationId="{5C39F7B4-B832-AFEA-3EEB-E7EBADDA0388}"/>
          </ac:spMkLst>
        </pc:spChg>
        <pc:spChg chg="mod">
          <ac:chgData name="Thomas SAUVAGE" userId="fe7406c92acd3365" providerId="LiveId" clId="{80E1BAC6-15EC-4E83-92DC-9E54F64CB87D}" dt="2024-04-23T14:20:14.863" v="176" actId="207"/>
          <ac:spMkLst>
            <pc:docMk/>
            <pc:sldMk cId="563723484" sldId="256"/>
            <ac:spMk id="9" creationId="{C82BFC96-FB7B-B6A7-9182-9E87105A00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F41AC-62F6-1496-93D8-81F4F67A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6D01E-4903-5C4A-7D92-830179F7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C5C55-6B00-42AE-4D05-8B25474C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0D4E1E-90DC-9106-DBE2-0150664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CBCBB-22F5-7903-52C3-3A77FA30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D645-5334-ECFA-ED76-3E4F6892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B5A45E-A42D-6F51-0102-2EB5024F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0E81C-33C6-960A-0A9A-68E18006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AD2FA-D448-27FB-1879-4FCC647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6F5B65-D086-583F-D13E-FE36BD3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8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A26816-15B8-F023-6A0D-216847263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C2C5B4-F30A-BDEC-91F3-6FC8E9817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70CB8-3A85-C7F3-CC1B-66F39CD0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287649-6079-2967-BE30-4CF985B2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FCDFF-FCFC-0D1B-B1D4-E81C0D70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9057C-7BD9-427A-2EC0-D4974439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8679F-323F-9302-D062-F128AE96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5BDB0-3464-FA50-8FA0-356B4962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5B5C9B-93A8-90EB-DC28-1960F76B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25EC5-9150-42BC-B3CF-C43C8AAF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24A59-ABA5-7CEC-F322-3EB5FCDF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4C2E4C-2EA7-29AF-868A-E607075A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F62D8-9487-2DC0-7AC3-31FFB351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60A11-EC2B-E1BF-065F-78554AB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8E007-AF7A-EBF1-428D-A23F6997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9550-2A9D-CB89-11B9-1E60ECC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6933E-D7DD-D40B-B5B1-38DDCF2A2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87B9C-FD9E-1414-1139-84BFBBAB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6D652-2B31-96D9-270F-0016647D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B888E-60E9-A202-CE63-A09CB47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59CAA3-839A-A22F-4C32-B6BBFD8B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2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E852C-3DDE-FB2C-B2EE-CD15BDDF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12D8C-5C5D-0050-352E-95594C66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1E21BA-FD56-DC52-F5DC-CD43DF2F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10BB51-56CC-B8BC-8BE2-383C9D5A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D99559-73F9-ED7C-034A-CB627CF8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C1B672-4E2D-26B2-00EF-F2C671C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38C58B-170D-2029-0426-E68CDC5B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775668-395D-C2BC-E4C7-6C4B6D27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3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E2D66-8EDF-024C-B64F-1907CF3B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DB60DB-936C-6FEB-EE3A-059863B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D0E8F-C30C-3964-5CB0-369D50A9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FD3134-8C17-C542-C89B-CD51875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66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0B47D7-B055-4E36-F60B-CD431D5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96690A-8B9D-1EBD-0CE1-1EF5D4D7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77AD5-87AC-3AD1-DCB1-AF1249CF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0D051-2C2E-8C03-1C72-DD83519A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F150-AA53-C949-F9F7-34937ADF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60436A-CB00-F605-BA0B-D0FDC064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646584-917A-B89A-69C2-8D8BCFC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10AC4-24F1-CD65-A396-E71B6620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9CF90-E902-D8A5-4FB7-5730B7D0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7F3BF-FC53-A16D-647E-BABBE04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E0F0AB-A40D-7E89-3797-7B584B155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8BD8E-669E-13DB-DF1A-53FDF7A0E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B99FEB-D7F4-EA5D-5ABF-59CD190C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A108B-577E-7E57-EE13-054D004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C1062B-03D3-49D2-46EC-E60004B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167D73-5B99-8298-B1BD-0048B6B7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89F35-83DF-2575-84B2-A0B788D9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81803-3D38-B9FA-F470-E6343CF39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22AD0-C039-4E6D-B87F-17924B80A291}" type="datetimeFigureOut">
              <a:rPr lang="fr-FR" smtClean="0"/>
              <a:t>23/04/2024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07728-6728-71F2-179F-883531A71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1BD34-F07D-5762-8F3A-57436CFA0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5D20A-CC0F-44BD-8D9D-59EBCEB23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43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2BFC96-FB7B-B6A7-9182-9E87105A000E}"/>
              </a:ext>
            </a:extLst>
          </p:cNvPr>
          <p:cNvSpPr/>
          <p:nvPr/>
        </p:nvSpPr>
        <p:spPr>
          <a:xfrm>
            <a:off x="195943" y="0"/>
            <a:ext cx="7104857" cy="6858000"/>
          </a:xfrm>
          <a:prstGeom prst="rect">
            <a:avLst/>
          </a:prstGeom>
          <a:gradFill flip="none" rotWithShape="1">
            <a:gsLst>
              <a:gs pos="0">
                <a:srgbClr val="96DCF8">
                  <a:alpha val="0"/>
                </a:srgbClr>
              </a:gs>
              <a:gs pos="10000">
                <a:srgbClr val="00B0F0"/>
              </a:gs>
              <a:gs pos="32000">
                <a:schemeClr val="accent4">
                  <a:lumMod val="40000"/>
                  <a:lumOff val="60000"/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Fusion 5">
            <a:extLst>
              <a:ext uri="{FF2B5EF4-FFF2-40B4-BE49-F238E27FC236}">
                <a16:creationId xmlns:a16="http://schemas.microsoft.com/office/drawing/2014/main" id="{312F959C-1DCE-81F5-6734-E2758125AC8F}"/>
              </a:ext>
            </a:extLst>
          </p:cNvPr>
          <p:cNvSpPr/>
          <p:nvPr/>
        </p:nvSpPr>
        <p:spPr>
          <a:xfrm rot="16200000">
            <a:off x="4400539" y="1268998"/>
            <a:ext cx="4320000" cy="4320000"/>
          </a:xfrm>
          <a:prstGeom prst="flowChartMerge">
            <a:avLst/>
          </a:prstGeom>
          <a:noFill/>
          <a:ln>
            <a:solidFill>
              <a:srgbClr val="00FF00"/>
            </a:solidFill>
          </a:ln>
          <a:effectLst>
            <a:glow rad="292100">
              <a:srgbClr val="00FFF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Organigramme : Fusion 7">
            <a:extLst>
              <a:ext uri="{FF2B5EF4-FFF2-40B4-BE49-F238E27FC236}">
                <a16:creationId xmlns:a16="http://schemas.microsoft.com/office/drawing/2014/main" id="{5C39F7B4-B832-AFEA-3EEB-E7EBADDA0388}"/>
              </a:ext>
            </a:extLst>
          </p:cNvPr>
          <p:cNvSpPr/>
          <p:nvPr/>
        </p:nvSpPr>
        <p:spPr>
          <a:xfrm rot="16200000">
            <a:off x="4939035" y="1988997"/>
            <a:ext cx="2880000" cy="2880000"/>
          </a:xfrm>
          <a:prstGeom prst="flowChartMerge">
            <a:avLst/>
          </a:prstGeom>
          <a:noFill/>
          <a:ln>
            <a:solidFill>
              <a:srgbClr val="00FFFF"/>
            </a:solidFill>
          </a:ln>
          <a:effectLst>
            <a:glow rad="292100">
              <a:srgbClr val="00FF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37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313DF9-0A7C-FEFC-A567-29217876FE1D}"/>
              </a:ext>
            </a:extLst>
          </p:cNvPr>
          <p:cNvSpPr/>
          <p:nvPr/>
        </p:nvSpPr>
        <p:spPr>
          <a:xfrm>
            <a:off x="4974771" y="0"/>
            <a:ext cx="3600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48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SAUVAGE</dc:creator>
  <cp:lastModifiedBy>Thomas SAUVAGE</cp:lastModifiedBy>
  <cp:revision>1</cp:revision>
  <dcterms:created xsi:type="dcterms:W3CDTF">2024-04-23T12:12:14Z</dcterms:created>
  <dcterms:modified xsi:type="dcterms:W3CDTF">2024-04-23T14:20:17Z</dcterms:modified>
</cp:coreProperties>
</file>