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18"/>
  </p:notesMasterIdLst>
  <p:sldIdLst>
    <p:sldId id="256" r:id="rId3"/>
    <p:sldId id="261" r:id="rId4"/>
    <p:sldId id="268" r:id="rId5"/>
    <p:sldId id="264" r:id="rId6"/>
    <p:sldId id="265" r:id="rId7"/>
    <p:sldId id="266" r:id="rId8"/>
    <p:sldId id="267" r:id="rId9"/>
    <p:sldId id="269" r:id="rId10"/>
    <p:sldId id="257" r:id="rId11"/>
    <p:sldId id="271" r:id="rId12"/>
    <p:sldId id="270" r:id="rId13"/>
    <p:sldId id="258" r:id="rId14"/>
    <p:sldId id="259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61" autoAdjust="0"/>
  </p:normalViewPr>
  <p:slideViewPr>
    <p:cSldViewPr>
      <p:cViewPr varScale="1">
        <p:scale>
          <a:sx n="63" d="100"/>
          <a:sy n="63" d="100"/>
        </p:scale>
        <p:origin x="-199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0DC5E-473D-497A-BFC2-1C6FC94741D5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ABA85-48E1-4151-B165-633002E3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Pain points: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1) Importing of additional </a:t>
            </a:r>
            <a:r>
              <a:rPr lang="en-US" baseline="0" dirty="0" err="1" smtClean="0"/>
              <a:t>codelist</a:t>
            </a:r>
            <a:r>
              <a:rPr lang="en-US" baseline="0" dirty="0" smtClean="0"/>
              <a:t> not found in the datasets. Then removal of duplicate </a:t>
            </a:r>
            <a:r>
              <a:rPr lang="en-US" baseline="0" dirty="0" err="1" smtClean="0"/>
              <a:t>codelist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eDiary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ePRO</a:t>
            </a:r>
            <a:r>
              <a:rPr lang="en-US" baseline="0" dirty="0" smtClean="0"/>
              <a:t> may not provide a </a:t>
            </a:r>
            <a:r>
              <a:rPr lang="en-US" baseline="0" dirty="0" err="1" smtClean="0"/>
              <a:t>xlsx</a:t>
            </a:r>
            <a:r>
              <a:rPr lang="en-US" baseline="0" dirty="0" smtClean="0"/>
              <a:t> file with complete </a:t>
            </a:r>
            <a:r>
              <a:rPr lang="en-US" baseline="0" dirty="0" err="1" smtClean="0"/>
              <a:t>codelist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2) Specs do not have comment ID, method ID. SDTM specs structure varies by CROs. Merging comment/method need some SAS manipulation</a:t>
            </a:r>
          </a:p>
          <a:p>
            <a:r>
              <a:rPr lang="en-US" baseline="0" dirty="0" smtClean="0"/>
              <a:t>3) Lots of back and forth between Comment/Variable , Comment/Value Level and Method/Variable if they are done manually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ABA85-48E1-4151-B165-633002E3B6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49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Validate Dataset only</a:t>
            </a:r>
            <a:endParaRPr lang="en-US" dirty="0" smtClean="0">
              <a:sym typeface="Wingdings" panose="05000000000000000000" pitchFamily="2" charset="2"/>
            </a:endParaRPr>
          </a:p>
          <a:p>
            <a:pPr marL="857250" lvl="1" indent="-457200"/>
            <a:r>
              <a:rPr lang="en-US" dirty="0" smtClean="0">
                <a:sym typeface="Wingdings" panose="05000000000000000000" pitchFamily="2" charset="2"/>
              </a:rPr>
              <a:t>Validate against standards in Designer - Compare</a:t>
            </a:r>
          </a:p>
          <a:p>
            <a:pPr marL="857250" lvl="1" indent="-457200"/>
            <a:r>
              <a:rPr lang="en-US" dirty="0" smtClean="0">
                <a:sym typeface="Wingdings" panose="05000000000000000000" pitchFamily="2" charset="2"/>
              </a:rPr>
              <a:t>Validate through Validator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Validate Define.xml</a:t>
            </a:r>
            <a:r>
              <a:rPr lang="en-US" baseline="0" dirty="0" smtClean="0"/>
              <a:t> only</a:t>
            </a:r>
          </a:p>
          <a:p>
            <a:pPr marL="857250" lvl="1" indent="-457200"/>
            <a:r>
              <a:rPr lang="en-US" dirty="0" smtClean="0">
                <a:sym typeface="Wingdings" panose="05000000000000000000" pitchFamily="2" charset="2"/>
              </a:rPr>
              <a:t>Validate through Validator (sometime cannot load, need to fix with an</a:t>
            </a:r>
            <a:r>
              <a:rPr lang="en-US" baseline="0" dirty="0" smtClean="0">
                <a:sym typeface="Wingdings" panose="05000000000000000000" pitchFamily="2" charset="2"/>
              </a:rPr>
              <a:t> editor</a:t>
            </a:r>
          </a:p>
          <a:p>
            <a:pPr marL="85725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Validate through Designer (need to go back and forth between “Validation Log” and “Designer”</a:t>
            </a:r>
          </a:p>
          <a:p>
            <a:pPr marL="857250" lvl="1" indent="-457200"/>
            <a:endParaRPr lang="en-US" baseline="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arenR"/>
            </a:pPr>
            <a:r>
              <a:rPr lang="en-US" baseline="0" dirty="0" smtClean="0">
                <a:sym typeface="Wingdings" panose="05000000000000000000" pitchFamily="2" charset="2"/>
              </a:rPr>
              <a:t>Load Define.xml to Designer  address issue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Validate </a:t>
            </a:r>
            <a:r>
              <a:rPr lang="en-US" dirty="0" smtClean="0"/>
              <a:t>Dataset </a:t>
            </a:r>
            <a:r>
              <a:rPr lang="en-US" baseline="0" dirty="0" smtClean="0"/>
              <a:t>+Define.xml only  </a:t>
            </a:r>
            <a:r>
              <a:rPr lang="en-US" baseline="0" dirty="0" smtClean="0">
                <a:sym typeface="Wingdings" panose="05000000000000000000" pitchFamily="2" charset="2"/>
              </a:rPr>
              <a:t>address issue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ABA85-48E1-4151-B165-633002E3B6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Sunov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94" y="2011680"/>
            <a:ext cx="9144095" cy="4846320"/>
          </a:xfrm>
          <a:blipFill>
            <a:blip r:embed="rId2"/>
            <a:stretch>
              <a:fillRect/>
            </a:stretch>
          </a:blipFill>
        </p:spPr>
        <p:txBody>
          <a:bodyPr lIns="502920" tIns="2011680" rIns="5577840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058819" y="4304476"/>
            <a:ext cx="2571890" cy="1284389"/>
          </a:xfrm>
        </p:spPr>
        <p:txBody>
          <a:bodyPr anchor="t" anchorCtr="0">
            <a:normAutofit/>
          </a:bodyPr>
          <a:lstStyle>
            <a:lvl1pPr>
              <a:spcAft>
                <a:spcPts val="0"/>
              </a:spcAft>
              <a:defRPr sz="1600"/>
            </a:lvl1pPr>
            <a:lvl2pPr marL="0" indent="0">
              <a:spcAft>
                <a:spcPts val="0"/>
              </a:spcAft>
              <a:buFontTx/>
              <a:buNone/>
              <a:defRPr sz="1600"/>
            </a:lvl2pPr>
            <a:lvl3pPr marL="0" indent="0">
              <a:spcAft>
                <a:spcPts val="0"/>
              </a:spcAft>
              <a:buNone/>
              <a:defRPr/>
            </a:lvl3pPr>
            <a:lvl4pPr marL="0" indent="0">
              <a:spcAft>
                <a:spcPts val="0"/>
              </a:spcAft>
              <a:buNone/>
              <a:defRPr/>
            </a:lvl4pPr>
            <a:lvl5pPr marL="0" indent="0">
              <a:spcAft>
                <a:spcPts val="0"/>
              </a:spcAft>
              <a:buNone/>
              <a:defRPr sz="1600"/>
            </a:lvl5pPr>
            <a:lvl6pPr>
              <a:spcAft>
                <a:spcPts val="0"/>
              </a:spcAft>
              <a:defRPr sz="1600">
                <a:solidFill>
                  <a:schemeClr val="accent5"/>
                </a:solidFill>
                <a:latin typeface="Source Sans Pro" pitchFamily="34" charset="0"/>
              </a:defRPr>
            </a:lvl6pPr>
            <a:lvl7pPr>
              <a:spcAft>
                <a:spcPts val="0"/>
              </a:spcAft>
              <a:defRPr sz="1600">
                <a:solidFill>
                  <a:schemeClr val="accent5"/>
                </a:solidFill>
                <a:latin typeface="Source Sans Pro" pitchFamily="34" charset="0"/>
              </a:defRPr>
            </a:lvl7pPr>
            <a:lvl8pPr>
              <a:spcAft>
                <a:spcPts val="0"/>
              </a:spcAft>
              <a:defRPr sz="1600">
                <a:solidFill>
                  <a:schemeClr val="accent5"/>
                </a:solidFill>
                <a:latin typeface="Source Sans Pro" pitchFamily="34" charset="0"/>
              </a:defRPr>
            </a:lvl8pPr>
            <a:lvl9pPr>
              <a:spcAft>
                <a:spcPts val="0"/>
              </a:spcAft>
              <a:defRPr sz="1600">
                <a:solidFill>
                  <a:schemeClr val="accent5"/>
                </a:solidFill>
                <a:latin typeface="Source Sans Pro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81762" y="5463093"/>
            <a:ext cx="3881257" cy="835262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5pPr>
            <a:lvl6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6pPr>
            <a:lvl7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7pPr>
            <a:lvl8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8pPr>
            <a:lvl9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81762" y="6702552"/>
            <a:ext cx="8118645" cy="118872"/>
          </a:xfrm>
        </p:spPr>
        <p:txBody>
          <a:bodyPr anchor="b" anchorCtr="0"/>
          <a:lstStyle>
            <a:lvl1pPr>
              <a:spcAft>
                <a:spcPts val="0"/>
              </a:spcAft>
              <a:defRPr sz="65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5pPr>
            <a:lvl6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4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DSP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763" y="6310115"/>
            <a:ext cx="327983" cy="294006"/>
          </a:xfrm>
        </p:spPr>
        <p:txBody>
          <a:bodyPr/>
          <a:lstStyle>
            <a:lvl1pPr>
              <a:defRPr sz="1200"/>
            </a:lvl1pPr>
          </a:lstStyle>
          <a:p>
            <a:fld id="{F99971EA-4894-4DF2-80FB-0108767AD3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762" y="6702552"/>
            <a:ext cx="8112824" cy="109728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-365760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kumimoji="0" lang="en-US" alt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PROPERTY OF SUNOVION PHARMACEUTICALS INC. PROPRIETARY </a:t>
            </a:r>
            <a:r>
              <a:rPr kumimoji="0" lang="en-US" altLang="en-US" sz="650" b="0" i="0" u="none" strike="noStrike" kern="1200" cap="none" spc="0" normalizeH="0" baseline="0" noProof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AND NON-TRANSFERABLE</a:t>
            </a:r>
            <a:r>
              <a:rPr kumimoji="0" lang="en-US" alt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. NOT FOR DISTRIBUTION. ©2017 </a:t>
            </a:r>
            <a:r>
              <a:rPr kumimoji="0" lang="en-US" altLang="en-US" sz="650" b="0" i="0" u="none" strike="noStrike" kern="1200" cap="none" spc="0" normalizeH="0" baseline="0" noProof="0" dirty="0" err="1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Sunovion</a:t>
            </a:r>
            <a:r>
              <a:rPr kumimoji="0" lang="en-US" alt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 Pharmaceuticals Inc. All rights reserved.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65810" y="2057400"/>
            <a:ext cx="4554453" cy="3881438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  <a:latin typeface="+mj-lt"/>
              </a:defRPr>
            </a:lvl1pPr>
            <a:lvl2pPr marL="0" indent="0">
              <a:buFontTx/>
              <a:buNone/>
              <a:defRPr sz="4800">
                <a:solidFill>
                  <a:schemeClr val="accent4"/>
                </a:solidFill>
                <a:latin typeface="+mj-lt"/>
              </a:defRPr>
            </a:lvl2pPr>
            <a:lvl3pPr marL="0" indent="0">
              <a:buFontTx/>
              <a:buNone/>
              <a:defRPr sz="4800">
                <a:solidFill>
                  <a:schemeClr val="accent4"/>
                </a:solidFill>
                <a:latin typeface="+mj-lt"/>
              </a:defRPr>
            </a:lvl3pPr>
            <a:lvl4pPr marL="0" indent="0">
              <a:buFontTx/>
              <a:buNone/>
              <a:defRPr sz="4800">
                <a:solidFill>
                  <a:schemeClr val="accent4"/>
                </a:solidFill>
                <a:latin typeface="+mj-lt"/>
              </a:defRPr>
            </a:lvl4pPr>
            <a:lvl5pPr marL="0" indent="0">
              <a:buFontTx/>
              <a:buNone/>
              <a:defRPr sz="4800">
                <a:solidFill>
                  <a:schemeClr val="accent4"/>
                </a:solidFill>
                <a:latin typeface="+mj-lt"/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61" y="5839966"/>
            <a:ext cx="1888240" cy="10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9014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4695" userDrawn="1">
          <p15:clr>
            <a:srgbClr val="FBAE40"/>
          </p15:clr>
        </p15:guide>
        <p15:guide id="2" pos="643" userDrawn="1">
          <p15:clr>
            <a:srgbClr val="FBAE40"/>
          </p15:clr>
        </p15:guide>
        <p15:guide id="3" orient="horz" pos="1293" userDrawn="1">
          <p15:clr>
            <a:srgbClr val="FBAE40"/>
          </p15:clr>
        </p15:guide>
        <p15:guide id="4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svn-dsp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763" y="6310115"/>
            <a:ext cx="327983" cy="294006"/>
          </a:xfrm>
        </p:spPr>
        <p:txBody>
          <a:bodyPr/>
          <a:lstStyle>
            <a:lvl1pPr>
              <a:defRPr sz="1200"/>
            </a:lvl1pPr>
          </a:lstStyle>
          <a:p>
            <a:fld id="{F99971EA-4894-4DF2-80FB-0108767AD3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762" y="6702552"/>
            <a:ext cx="8112824" cy="109728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-365760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kumimoji="0" lang="en-US" alt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PROPERTY OF SUNOVION PHARMACEUTICALS INC. PROPRIETARY </a:t>
            </a:r>
            <a:r>
              <a:rPr kumimoji="0" lang="en-US" altLang="en-US" sz="650" b="0" i="0" u="none" strike="noStrike" kern="1200" cap="none" spc="0" normalizeH="0" baseline="0" noProof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AND NON-TRANSFERABLE</a:t>
            </a:r>
            <a:r>
              <a:rPr kumimoji="0" lang="en-US" alt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. NOT FOR DISTRIBUTION. ©2017 </a:t>
            </a:r>
            <a:r>
              <a:rPr kumimoji="0" lang="en-US" altLang="en-US" sz="650" b="0" i="0" u="none" strike="noStrike" kern="1200" cap="none" spc="0" normalizeH="0" baseline="0" noProof="0" dirty="0" err="1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Sunovion</a:t>
            </a:r>
            <a:r>
              <a:rPr kumimoji="0" lang="en-US" alt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 Pharmaceuticals Inc. All rights reserved.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65810" y="2057400"/>
            <a:ext cx="4554453" cy="3881438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  <a:latin typeface="+mj-lt"/>
              </a:defRPr>
            </a:lvl1pPr>
            <a:lvl2pPr marL="0" indent="0">
              <a:buFontTx/>
              <a:buNone/>
              <a:defRPr sz="4800">
                <a:solidFill>
                  <a:schemeClr val="accent4"/>
                </a:solidFill>
                <a:latin typeface="+mj-lt"/>
              </a:defRPr>
            </a:lvl2pPr>
            <a:lvl3pPr marL="0" indent="0">
              <a:buFontTx/>
              <a:buNone/>
              <a:defRPr sz="4800">
                <a:solidFill>
                  <a:schemeClr val="accent4"/>
                </a:solidFill>
                <a:latin typeface="+mj-lt"/>
              </a:defRPr>
            </a:lvl3pPr>
            <a:lvl4pPr marL="0" indent="0">
              <a:buFontTx/>
              <a:buNone/>
              <a:defRPr sz="4800">
                <a:solidFill>
                  <a:schemeClr val="accent4"/>
                </a:solidFill>
                <a:latin typeface="+mj-lt"/>
              </a:defRPr>
            </a:lvl4pPr>
            <a:lvl5pPr marL="0" indent="0">
              <a:buFontTx/>
              <a:buNone/>
              <a:defRPr sz="4800">
                <a:solidFill>
                  <a:schemeClr val="accent4"/>
                </a:solidFill>
                <a:latin typeface="+mj-lt"/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07" y="5967982"/>
            <a:ext cx="3068738" cy="89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8952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4695" userDrawn="1">
          <p15:clr>
            <a:srgbClr val="FBAE40"/>
          </p15:clr>
        </p15:guide>
        <p15:guide id="2" pos="643" userDrawn="1">
          <p15:clr>
            <a:srgbClr val="FBAE40"/>
          </p15:clr>
        </p15:guide>
        <p15:guide id="3" orient="horz" pos="1293" userDrawn="1">
          <p15:clr>
            <a:srgbClr val="FBAE40"/>
          </p15:clr>
        </p15:guide>
        <p15:guide id="4" orient="horz" pos="374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No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763" y="6310115"/>
            <a:ext cx="327983" cy="294006"/>
          </a:xfrm>
        </p:spPr>
        <p:txBody>
          <a:bodyPr/>
          <a:lstStyle>
            <a:lvl1pPr>
              <a:defRPr sz="1200"/>
            </a:lvl1pPr>
          </a:lstStyle>
          <a:p>
            <a:fld id="{F99971EA-4894-4DF2-80FB-0108767AD35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762" y="6702552"/>
            <a:ext cx="8112824" cy="109728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-365760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kumimoji="0" lang="en-US" alt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PROPERTY OF SUNOVION PHARMACEUTICALS INC. PROPRIETARY </a:t>
            </a:r>
            <a:r>
              <a:rPr kumimoji="0" lang="en-US" altLang="en-US" sz="650" b="0" i="0" u="none" strike="noStrike" kern="1200" cap="none" spc="0" normalizeH="0" baseline="0" noProof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AND NON-TRANSFERABLE</a:t>
            </a:r>
            <a:r>
              <a:rPr kumimoji="0" lang="en-US" alt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. NOT FOR DISTRIBUTION. ©2017 </a:t>
            </a:r>
            <a:r>
              <a:rPr kumimoji="0" lang="en-US" altLang="en-US" sz="650" b="0" i="0" u="none" strike="noStrike" kern="1200" cap="none" spc="0" normalizeH="0" baseline="0" noProof="0" dirty="0" err="1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Sunovion</a:t>
            </a:r>
            <a:r>
              <a:rPr kumimoji="0" lang="en-US" alt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 Pharmaceuticals Inc. All rights reserved.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65810" y="2057400"/>
            <a:ext cx="4554453" cy="3881438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  <a:latin typeface="+mj-lt"/>
              </a:defRPr>
            </a:lvl1pPr>
            <a:lvl2pPr marL="0" indent="0">
              <a:buFontTx/>
              <a:buNone/>
              <a:defRPr sz="4800">
                <a:solidFill>
                  <a:schemeClr val="accent4"/>
                </a:solidFill>
                <a:latin typeface="+mj-lt"/>
              </a:defRPr>
            </a:lvl2pPr>
            <a:lvl3pPr marL="0" indent="0">
              <a:buFontTx/>
              <a:buNone/>
              <a:defRPr sz="4800">
                <a:solidFill>
                  <a:schemeClr val="accent4"/>
                </a:solidFill>
                <a:latin typeface="+mj-lt"/>
              </a:defRPr>
            </a:lvl3pPr>
            <a:lvl4pPr marL="0" indent="0">
              <a:buFontTx/>
              <a:buNone/>
              <a:defRPr sz="4800">
                <a:solidFill>
                  <a:schemeClr val="accent4"/>
                </a:solidFill>
                <a:latin typeface="+mj-lt"/>
              </a:defRPr>
            </a:lvl4pPr>
            <a:lvl5pPr marL="0" indent="0">
              <a:buFontTx/>
              <a:buNone/>
              <a:defRPr sz="4800">
                <a:solidFill>
                  <a:schemeClr val="accent4"/>
                </a:solidFill>
                <a:latin typeface="+mj-lt"/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70656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4695" userDrawn="1">
          <p15:clr>
            <a:srgbClr val="FBAE40"/>
          </p15:clr>
        </p15:guide>
        <p15:guide id="2" pos="643" userDrawn="1">
          <p15:clr>
            <a:srgbClr val="FBAE40"/>
          </p15:clr>
        </p15:guide>
        <p15:guide id="3" orient="horz" pos="1293" userDrawn="1">
          <p15:clr>
            <a:srgbClr val="FBAE40"/>
          </p15:clr>
        </p15:guide>
        <p15:guide id="4" orient="horz" pos="374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F9CB15-54E7-4985-B3F6-118744A2533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71EA-4894-4DF2-80FB-0108767A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9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F9CB15-54E7-4985-B3F6-118744A2533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71EA-4894-4DF2-80FB-0108767A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3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765" y="6310115"/>
            <a:ext cx="327983" cy="294006"/>
          </a:xfrm>
        </p:spPr>
        <p:txBody>
          <a:bodyPr/>
          <a:lstStyle>
            <a:lvl1pPr>
              <a:defRPr sz="1200"/>
            </a:lvl1pPr>
          </a:lstStyle>
          <a:p>
            <a:fld id="{B45C9144-B389-4351-A733-C6819A670B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65811" y="2777705"/>
            <a:ext cx="5749290" cy="316382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3pPr>
            <a:lvl4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4pPr>
            <a:lvl5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5pPr>
            <a:lvl6pPr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6pPr>
            <a:lvl7pPr>
              <a:defRPr sz="2400">
                <a:solidFill>
                  <a:schemeClr val="tx1"/>
                </a:solidFill>
                <a:latin typeface="+mj-lt"/>
              </a:defRPr>
            </a:lvl7pPr>
            <a:lvl8pPr>
              <a:defRPr sz="2400">
                <a:solidFill>
                  <a:schemeClr val="tx1"/>
                </a:solidFill>
                <a:latin typeface="+mj-lt"/>
              </a:defRPr>
            </a:lvl8pPr>
            <a:lvl9pPr>
              <a:defRPr sz="2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60" y="3985"/>
            <a:ext cx="5657143" cy="40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175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74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09" y="685800"/>
            <a:ext cx="7605522" cy="1143000"/>
          </a:xfrm>
        </p:spPr>
        <p:txBody>
          <a:bodyPr anchor="b" anchorCtr="0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09" y="2057400"/>
            <a:ext cx="7605522" cy="3881438"/>
          </a:xfrm>
        </p:spPr>
        <p:txBody>
          <a:bodyPr/>
          <a:lstStyle>
            <a:lvl1pPr marL="347472" indent="-342900">
              <a:spcAft>
                <a:spcPts val="1000"/>
              </a:spcAft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342900" indent="-342900"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0" indent="-342900">
              <a:buFont typeface="+mj-lt"/>
              <a:buAutoNum type="arabicPeriod"/>
              <a:defRPr sz="1800">
                <a:solidFill>
                  <a:schemeClr val="tx1"/>
                </a:solidFill>
              </a:defRPr>
            </a:lvl3pPr>
            <a:lvl4pPr marL="0" indent="-342900"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4pPr>
            <a:lvl5pPr marL="0" indent="-342900">
              <a:buFont typeface="+mj-lt"/>
              <a:buAutoNum type="arabicPeriod"/>
              <a:defRPr sz="1800">
                <a:solidFill>
                  <a:schemeClr val="tx1"/>
                </a:solidFill>
              </a:defRPr>
            </a:lvl5pPr>
            <a:lvl6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0" indent="-342900">
              <a:buFont typeface="+mj-lt"/>
              <a:buAutoNum type="arabicPeriod"/>
              <a:defRPr sz="1800"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0" indent="-342900">
              <a:buFont typeface="+mj-lt"/>
              <a:buAutoNum type="arabicPeriod"/>
              <a:defRPr sz="1800"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0" indent="-342900">
              <a:buFont typeface="+mj-lt"/>
              <a:buAutoNum type="arabicPeriod"/>
              <a:defRPr sz="1800"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765" y="6310115"/>
            <a:ext cx="327983" cy="294006"/>
          </a:xfrm>
        </p:spPr>
        <p:txBody>
          <a:bodyPr/>
          <a:lstStyle>
            <a:lvl1pPr>
              <a:defRPr sz="1200"/>
            </a:lvl1pPr>
          </a:lstStyle>
          <a:p>
            <a:fld id="{B45C9144-B389-4351-A733-C6819A670B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7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09" y="682630"/>
            <a:ext cx="7605522" cy="1146175"/>
          </a:xfrm>
        </p:spPr>
        <p:txBody>
          <a:bodyPr anchor="t" anchorCtr="0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09" y="2057400"/>
            <a:ext cx="7605522" cy="38814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765" y="6310115"/>
            <a:ext cx="327983" cy="294006"/>
          </a:xfrm>
        </p:spPr>
        <p:txBody>
          <a:bodyPr/>
          <a:lstStyle>
            <a:lvl1pPr>
              <a:defRPr sz="1200"/>
            </a:lvl1pPr>
          </a:lstStyle>
          <a:p>
            <a:fld id="{B45C9144-B389-4351-A733-C6819A670B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5809" y="6010346"/>
            <a:ext cx="7605522" cy="589940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>
              <a:spcAft>
                <a:spcPts val="0"/>
              </a:spcAft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>
              <a:spcAft>
                <a:spcPts val="0"/>
              </a:spcAft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>
              <a:spcAft>
                <a:spcPts val="0"/>
              </a:spcAft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606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09" y="685800"/>
            <a:ext cx="7605522" cy="1143000"/>
          </a:xfrm>
        </p:spPr>
        <p:txBody>
          <a:bodyPr anchor="t" anchorCtr="0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09" y="2057400"/>
            <a:ext cx="3682746" cy="38814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765" y="6310115"/>
            <a:ext cx="327983" cy="294006"/>
          </a:xfrm>
        </p:spPr>
        <p:txBody>
          <a:bodyPr/>
          <a:lstStyle>
            <a:lvl1pPr>
              <a:defRPr sz="1200"/>
            </a:lvl1pPr>
          </a:lstStyle>
          <a:p>
            <a:fld id="{B45C9144-B389-4351-A733-C6819A670B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695443" y="2057400"/>
            <a:ext cx="3682746" cy="38814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65809" y="6010346"/>
            <a:ext cx="7605522" cy="589940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>
              <a:spcAft>
                <a:spcPts val="0"/>
              </a:spcAft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>
              <a:spcAft>
                <a:spcPts val="0"/>
              </a:spcAft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>
              <a:spcAft>
                <a:spcPts val="0"/>
              </a:spcAft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63243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09" y="685800"/>
            <a:ext cx="7605522" cy="1143000"/>
          </a:xfrm>
        </p:spPr>
        <p:txBody>
          <a:bodyPr anchor="t" anchorCtr="0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765" y="6310115"/>
            <a:ext cx="327983" cy="294006"/>
          </a:xfrm>
        </p:spPr>
        <p:txBody>
          <a:bodyPr/>
          <a:lstStyle>
            <a:lvl1pPr>
              <a:defRPr sz="1200"/>
            </a:lvl1pPr>
          </a:lstStyle>
          <a:p>
            <a:fld id="{B45C9144-B389-4351-A733-C6819A670B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5809" y="6010346"/>
            <a:ext cx="7605522" cy="589940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>
              <a:spcAft>
                <a:spcPts val="0"/>
              </a:spcAft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>
              <a:spcAft>
                <a:spcPts val="0"/>
              </a:spcAft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>
              <a:spcAft>
                <a:spcPts val="0"/>
              </a:spcAft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425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DSP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94" y="2011680"/>
            <a:ext cx="9144095" cy="4846320"/>
          </a:xfrm>
          <a:blipFill>
            <a:blip r:embed="rId2"/>
            <a:stretch>
              <a:fillRect/>
            </a:stretch>
          </a:blipFill>
        </p:spPr>
        <p:txBody>
          <a:bodyPr lIns="502920" tIns="2011680" rIns="5577840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058819" y="4304476"/>
            <a:ext cx="2571890" cy="1284389"/>
          </a:xfrm>
        </p:spPr>
        <p:txBody>
          <a:bodyPr anchor="t" anchorCtr="0">
            <a:normAutofit/>
          </a:bodyPr>
          <a:lstStyle>
            <a:lvl1pPr>
              <a:spcAft>
                <a:spcPts val="0"/>
              </a:spcAft>
              <a:defRPr sz="1600"/>
            </a:lvl1pPr>
            <a:lvl2pPr marL="0" indent="0">
              <a:spcAft>
                <a:spcPts val="0"/>
              </a:spcAft>
              <a:buFontTx/>
              <a:buNone/>
              <a:defRPr sz="1600"/>
            </a:lvl2pPr>
            <a:lvl3pPr marL="0" indent="0">
              <a:spcAft>
                <a:spcPts val="0"/>
              </a:spcAft>
              <a:buNone/>
              <a:defRPr/>
            </a:lvl3pPr>
            <a:lvl4pPr marL="0" indent="0">
              <a:spcAft>
                <a:spcPts val="0"/>
              </a:spcAft>
              <a:buNone/>
              <a:defRPr/>
            </a:lvl4pPr>
            <a:lvl5pPr marL="0" indent="0">
              <a:spcAft>
                <a:spcPts val="0"/>
              </a:spcAft>
              <a:buNone/>
              <a:defRPr sz="1600"/>
            </a:lvl5pPr>
            <a:lvl6pPr>
              <a:spcAft>
                <a:spcPts val="0"/>
              </a:spcAft>
              <a:defRPr sz="1600">
                <a:solidFill>
                  <a:schemeClr val="accent5"/>
                </a:solidFill>
                <a:latin typeface="Source Sans Pro" pitchFamily="34" charset="0"/>
              </a:defRPr>
            </a:lvl6pPr>
            <a:lvl7pPr>
              <a:spcAft>
                <a:spcPts val="0"/>
              </a:spcAft>
              <a:defRPr sz="1600">
                <a:solidFill>
                  <a:schemeClr val="accent5"/>
                </a:solidFill>
                <a:latin typeface="Source Sans Pro" pitchFamily="34" charset="0"/>
              </a:defRPr>
            </a:lvl7pPr>
            <a:lvl8pPr>
              <a:spcAft>
                <a:spcPts val="0"/>
              </a:spcAft>
              <a:defRPr sz="1600">
                <a:solidFill>
                  <a:schemeClr val="accent5"/>
                </a:solidFill>
                <a:latin typeface="Source Sans Pro" pitchFamily="34" charset="0"/>
              </a:defRPr>
            </a:lvl8pPr>
            <a:lvl9pPr>
              <a:spcAft>
                <a:spcPts val="0"/>
              </a:spcAft>
              <a:defRPr sz="1600">
                <a:solidFill>
                  <a:schemeClr val="accent5"/>
                </a:solidFill>
                <a:latin typeface="Source Sans Pro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81762" y="6702552"/>
            <a:ext cx="8112825" cy="118872"/>
          </a:xfrm>
        </p:spPr>
        <p:txBody>
          <a:bodyPr anchor="b" anchorCtr="0"/>
          <a:lstStyle>
            <a:lvl1pPr>
              <a:spcAft>
                <a:spcPts val="0"/>
              </a:spcAft>
              <a:defRPr sz="65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5pPr>
            <a:lvl6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81762" y="5463093"/>
            <a:ext cx="3881257" cy="835262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5pPr>
            <a:lvl6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6pPr>
            <a:lvl7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7pPr>
            <a:lvl8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8pPr>
            <a:lvl9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174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765" y="6310115"/>
            <a:ext cx="327983" cy="294006"/>
          </a:xfrm>
        </p:spPr>
        <p:txBody>
          <a:bodyPr/>
          <a:lstStyle>
            <a:lvl1pPr>
              <a:defRPr sz="1200"/>
            </a:lvl1pPr>
          </a:lstStyle>
          <a:p>
            <a:fld id="{B45C9144-B389-4351-A733-C6819A670B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5809" y="6010346"/>
            <a:ext cx="7605522" cy="589940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>
              <a:spcAft>
                <a:spcPts val="0"/>
              </a:spcAft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>
              <a:spcAft>
                <a:spcPts val="0"/>
              </a:spcAft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>
              <a:spcAft>
                <a:spcPts val="0"/>
              </a:spcAft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>
              <a:defRPr sz="1200"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65809" y="682625"/>
            <a:ext cx="7605522" cy="5259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svn-dsp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94" y="2011680"/>
            <a:ext cx="9144095" cy="4846320"/>
          </a:xfrm>
          <a:blipFill>
            <a:blip r:embed="rId2"/>
            <a:stretch>
              <a:fillRect/>
            </a:stretch>
          </a:blipFill>
        </p:spPr>
        <p:txBody>
          <a:bodyPr lIns="502920" tIns="2011680" rIns="5577840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058819" y="4304476"/>
            <a:ext cx="2571890" cy="1284389"/>
          </a:xfrm>
        </p:spPr>
        <p:txBody>
          <a:bodyPr anchor="t" anchorCtr="0">
            <a:normAutofit/>
          </a:bodyPr>
          <a:lstStyle>
            <a:lvl1pPr>
              <a:spcAft>
                <a:spcPts val="0"/>
              </a:spcAft>
              <a:defRPr sz="1600"/>
            </a:lvl1pPr>
            <a:lvl2pPr marL="0" indent="0">
              <a:spcAft>
                <a:spcPts val="0"/>
              </a:spcAft>
              <a:buFontTx/>
              <a:buNone/>
              <a:defRPr sz="1600"/>
            </a:lvl2pPr>
            <a:lvl3pPr marL="0" indent="0">
              <a:spcAft>
                <a:spcPts val="0"/>
              </a:spcAft>
              <a:buNone/>
              <a:defRPr/>
            </a:lvl3pPr>
            <a:lvl4pPr marL="0" indent="0">
              <a:spcAft>
                <a:spcPts val="0"/>
              </a:spcAft>
              <a:buNone/>
              <a:defRPr/>
            </a:lvl4pPr>
            <a:lvl5pPr marL="0" indent="0">
              <a:spcAft>
                <a:spcPts val="0"/>
              </a:spcAft>
              <a:buNone/>
              <a:defRPr sz="1600"/>
            </a:lvl5pPr>
            <a:lvl6pPr>
              <a:spcAft>
                <a:spcPts val="0"/>
              </a:spcAft>
              <a:defRPr sz="1600">
                <a:solidFill>
                  <a:schemeClr val="accent5"/>
                </a:solidFill>
                <a:latin typeface="Source Sans Pro" pitchFamily="34" charset="0"/>
              </a:defRPr>
            </a:lvl6pPr>
            <a:lvl7pPr>
              <a:spcAft>
                <a:spcPts val="0"/>
              </a:spcAft>
              <a:defRPr sz="1600">
                <a:solidFill>
                  <a:schemeClr val="accent5"/>
                </a:solidFill>
                <a:latin typeface="Source Sans Pro" pitchFamily="34" charset="0"/>
              </a:defRPr>
            </a:lvl7pPr>
            <a:lvl8pPr>
              <a:spcAft>
                <a:spcPts val="0"/>
              </a:spcAft>
              <a:defRPr sz="1600">
                <a:solidFill>
                  <a:schemeClr val="accent5"/>
                </a:solidFill>
                <a:latin typeface="Source Sans Pro" pitchFamily="34" charset="0"/>
              </a:defRPr>
            </a:lvl8pPr>
            <a:lvl9pPr>
              <a:spcAft>
                <a:spcPts val="0"/>
              </a:spcAft>
              <a:defRPr sz="1600">
                <a:solidFill>
                  <a:schemeClr val="accent5"/>
                </a:solidFill>
                <a:latin typeface="Source Sans Pro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81762" y="6702552"/>
            <a:ext cx="8112825" cy="118872"/>
          </a:xfrm>
        </p:spPr>
        <p:txBody>
          <a:bodyPr anchor="b" anchorCtr="0"/>
          <a:lstStyle>
            <a:lvl1pPr>
              <a:spcAft>
                <a:spcPts val="0"/>
              </a:spcAft>
              <a:defRPr sz="65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5pPr>
            <a:lvl6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81762" y="5463093"/>
            <a:ext cx="3881257" cy="835262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5pPr>
            <a:lvl6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6pPr>
            <a:lvl7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7pPr>
            <a:lvl8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8pPr>
            <a:lvl9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44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94" y="2011680"/>
            <a:ext cx="9144095" cy="4846320"/>
          </a:xfrm>
          <a:blipFill>
            <a:blip r:embed="rId2"/>
            <a:stretch>
              <a:fillRect/>
            </a:stretch>
          </a:blipFill>
        </p:spPr>
        <p:txBody>
          <a:bodyPr lIns="502920" tIns="2011680" rIns="5577840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058819" y="4304476"/>
            <a:ext cx="2571890" cy="1284389"/>
          </a:xfrm>
        </p:spPr>
        <p:txBody>
          <a:bodyPr anchor="t" anchorCtr="0">
            <a:normAutofit/>
          </a:bodyPr>
          <a:lstStyle>
            <a:lvl1pPr>
              <a:spcAft>
                <a:spcPts val="0"/>
              </a:spcAft>
              <a:defRPr sz="1600"/>
            </a:lvl1pPr>
            <a:lvl2pPr marL="0" indent="0">
              <a:spcAft>
                <a:spcPts val="0"/>
              </a:spcAft>
              <a:buFontTx/>
              <a:buNone/>
              <a:defRPr sz="1600"/>
            </a:lvl2pPr>
            <a:lvl3pPr marL="0" indent="0">
              <a:spcAft>
                <a:spcPts val="0"/>
              </a:spcAft>
              <a:buNone/>
              <a:defRPr/>
            </a:lvl3pPr>
            <a:lvl4pPr marL="0" indent="0">
              <a:spcAft>
                <a:spcPts val="0"/>
              </a:spcAft>
              <a:buNone/>
              <a:defRPr/>
            </a:lvl4pPr>
            <a:lvl5pPr marL="0" indent="0">
              <a:spcAft>
                <a:spcPts val="0"/>
              </a:spcAft>
              <a:buNone/>
              <a:defRPr sz="1600"/>
            </a:lvl5pPr>
            <a:lvl6pPr>
              <a:spcAft>
                <a:spcPts val="0"/>
              </a:spcAft>
              <a:defRPr sz="1600">
                <a:solidFill>
                  <a:schemeClr val="accent5"/>
                </a:solidFill>
                <a:latin typeface="Source Sans Pro" pitchFamily="34" charset="0"/>
              </a:defRPr>
            </a:lvl6pPr>
            <a:lvl7pPr>
              <a:spcAft>
                <a:spcPts val="0"/>
              </a:spcAft>
              <a:defRPr sz="1600">
                <a:solidFill>
                  <a:schemeClr val="accent5"/>
                </a:solidFill>
                <a:latin typeface="Source Sans Pro" pitchFamily="34" charset="0"/>
              </a:defRPr>
            </a:lvl7pPr>
            <a:lvl8pPr>
              <a:spcAft>
                <a:spcPts val="0"/>
              </a:spcAft>
              <a:defRPr sz="1600">
                <a:solidFill>
                  <a:schemeClr val="accent5"/>
                </a:solidFill>
                <a:latin typeface="Source Sans Pro" pitchFamily="34" charset="0"/>
              </a:defRPr>
            </a:lvl8pPr>
            <a:lvl9pPr>
              <a:spcAft>
                <a:spcPts val="0"/>
              </a:spcAft>
              <a:defRPr sz="1600">
                <a:solidFill>
                  <a:schemeClr val="accent5"/>
                </a:solidFill>
                <a:latin typeface="Source Sans Pro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81762" y="6702552"/>
            <a:ext cx="8112825" cy="118872"/>
          </a:xfrm>
        </p:spPr>
        <p:txBody>
          <a:bodyPr anchor="b" anchorCtr="0"/>
          <a:lstStyle>
            <a:lvl1pPr>
              <a:spcAft>
                <a:spcPts val="0"/>
              </a:spcAft>
              <a:defRPr sz="65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5pPr>
            <a:lvl6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81762" y="5463093"/>
            <a:ext cx="3881257" cy="835262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5pPr>
            <a:lvl6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6pPr>
            <a:lvl7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7pPr>
            <a:lvl8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8pPr>
            <a:lvl9pPr>
              <a:spcAft>
                <a:spcPts val="0"/>
              </a:spcAft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890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No Photo_Sunovion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762" y="5296645"/>
            <a:ext cx="2571890" cy="1284389"/>
          </a:xfrm>
        </p:spPr>
        <p:txBody>
          <a:bodyPr anchor="t" anchorCtr="0"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5pPr>
            <a:lvl6pPr>
              <a:spcAft>
                <a:spcPts val="0"/>
              </a:spcAft>
              <a:defRPr sz="1600">
                <a:solidFill>
                  <a:schemeClr val="bg1"/>
                </a:solidFill>
                <a:latin typeface="Source Sans Pro" pitchFamily="34" charset="0"/>
              </a:defRPr>
            </a:lvl6pPr>
            <a:lvl7pPr>
              <a:spcAft>
                <a:spcPts val="0"/>
              </a:spcAft>
              <a:defRPr sz="1600">
                <a:solidFill>
                  <a:schemeClr val="bg1"/>
                </a:solidFill>
                <a:latin typeface="Source Sans Pro" pitchFamily="34" charset="0"/>
              </a:defRPr>
            </a:lvl7pPr>
            <a:lvl8pPr>
              <a:spcAft>
                <a:spcPts val="0"/>
              </a:spcAft>
              <a:defRPr sz="1600">
                <a:solidFill>
                  <a:schemeClr val="bg1"/>
                </a:solidFill>
                <a:latin typeface="Source Sans Pro" pitchFamily="34" charset="0"/>
              </a:defRPr>
            </a:lvl8pPr>
            <a:lvl9pPr>
              <a:spcAft>
                <a:spcPts val="0"/>
              </a:spcAft>
              <a:defRPr sz="1600">
                <a:solidFill>
                  <a:schemeClr val="bg1"/>
                </a:solidFill>
                <a:latin typeface="Source Sans Pro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81762" y="237744"/>
            <a:ext cx="5020056" cy="1929384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2pPr>
            <a:lvl3pPr marL="0" indent="0"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5pPr>
            <a:lvl6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6pPr>
            <a:lvl7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7pPr>
            <a:lvl8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8pPr>
            <a:lvl9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81762" y="6702552"/>
            <a:ext cx="8112825" cy="118872"/>
          </a:xfrm>
        </p:spPr>
        <p:txBody>
          <a:bodyPr anchor="b" anchorCtr="0"/>
          <a:lstStyle>
            <a:lvl1pPr>
              <a:spcAft>
                <a:spcPts val="0"/>
              </a:spcAft>
              <a:defRPr sz="65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5pPr>
            <a:lvl6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81762" y="2288650"/>
            <a:ext cx="3634740" cy="809625"/>
          </a:xfrm>
        </p:spPr>
        <p:txBody>
          <a:bodyPr>
            <a:normAutofit/>
          </a:bodyPr>
          <a:lstStyle>
            <a:lvl1pPr>
              <a:defRPr lang="en-US" sz="1800" smtClean="0">
                <a:solidFill>
                  <a:schemeClr val="tx1"/>
                </a:solidFill>
                <a:latin typeface="Source Sans Pro Light" panose="020B0403030403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2pPr>
            <a:lvl3pPr marL="0" indent="0">
              <a:buNone/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3pPr>
            <a:lvl4pPr marL="0" indent="0">
              <a:buNone/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4pPr>
            <a:lvl5pPr marL="0" indent="0">
              <a:buNone/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5pPr>
            <a:lvl6pPr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6pPr>
            <a:lvl7pPr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7pPr>
            <a:lvl8pPr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8pPr>
            <a:lvl9pPr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049" y="6013158"/>
            <a:ext cx="1595631" cy="65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2683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437" userDrawn="1">
          <p15:clr>
            <a:srgbClr val="FBAE40"/>
          </p15:clr>
        </p15:guide>
        <p15:guide id="2" orient="horz" pos="136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No Photo_DSP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762" y="5296645"/>
            <a:ext cx="2571890" cy="1284389"/>
          </a:xfrm>
        </p:spPr>
        <p:txBody>
          <a:bodyPr anchor="t" anchorCtr="0"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5pPr>
            <a:lvl6pPr>
              <a:spcAft>
                <a:spcPts val="0"/>
              </a:spcAft>
              <a:defRPr sz="1600">
                <a:solidFill>
                  <a:schemeClr val="bg1"/>
                </a:solidFill>
                <a:latin typeface="Source Sans Pro" pitchFamily="34" charset="0"/>
              </a:defRPr>
            </a:lvl6pPr>
            <a:lvl7pPr>
              <a:spcAft>
                <a:spcPts val="0"/>
              </a:spcAft>
              <a:defRPr sz="1600">
                <a:solidFill>
                  <a:schemeClr val="bg1"/>
                </a:solidFill>
                <a:latin typeface="Source Sans Pro" pitchFamily="34" charset="0"/>
              </a:defRPr>
            </a:lvl7pPr>
            <a:lvl8pPr>
              <a:spcAft>
                <a:spcPts val="0"/>
              </a:spcAft>
              <a:defRPr sz="1600">
                <a:solidFill>
                  <a:schemeClr val="bg1"/>
                </a:solidFill>
                <a:latin typeface="Source Sans Pro" pitchFamily="34" charset="0"/>
              </a:defRPr>
            </a:lvl8pPr>
            <a:lvl9pPr>
              <a:spcAft>
                <a:spcPts val="0"/>
              </a:spcAft>
              <a:defRPr sz="1600">
                <a:solidFill>
                  <a:schemeClr val="bg1"/>
                </a:solidFill>
                <a:latin typeface="Source Sans Pro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81762" y="237744"/>
            <a:ext cx="5020056" cy="1929384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2pPr>
            <a:lvl3pPr marL="0" indent="0"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5pPr>
            <a:lvl6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6pPr>
            <a:lvl7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7pPr>
            <a:lvl8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8pPr>
            <a:lvl9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81762" y="2288650"/>
            <a:ext cx="3634740" cy="809625"/>
          </a:xfrm>
        </p:spPr>
        <p:txBody>
          <a:bodyPr>
            <a:normAutofit/>
          </a:bodyPr>
          <a:lstStyle>
            <a:lvl1pPr>
              <a:defRPr lang="en-US" sz="1800" smtClean="0">
                <a:solidFill>
                  <a:schemeClr val="tx1"/>
                </a:solidFill>
                <a:latin typeface="Source Sans Pro Light" panose="020B0403030403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2pPr>
            <a:lvl3pPr marL="0" indent="0">
              <a:buNone/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3pPr>
            <a:lvl4pPr marL="0" indent="0">
              <a:buNone/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4pPr>
            <a:lvl5pPr marL="0" indent="0">
              <a:buNone/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5pPr>
            <a:lvl6pPr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6pPr>
            <a:lvl7pPr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7pPr>
            <a:lvl8pPr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8pPr>
            <a:lvl9pPr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81762" y="6702552"/>
            <a:ext cx="8112825" cy="118872"/>
          </a:xfrm>
        </p:spPr>
        <p:txBody>
          <a:bodyPr anchor="b" anchorCtr="0"/>
          <a:lstStyle>
            <a:lvl1pPr>
              <a:spcAft>
                <a:spcPts val="0"/>
              </a:spcAft>
              <a:defRPr sz="65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5pPr>
            <a:lvl6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61" y="5839966"/>
            <a:ext cx="1888240" cy="10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3740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365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No Photo_SVN-DSP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762" y="5296645"/>
            <a:ext cx="2571890" cy="1284389"/>
          </a:xfrm>
        </p:spPr>
        <p:txBody>
          <a:bodyPr anchor="t" anchorCtr="0"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5pPr>
            <a:lvl6pPr>
              <a:spcAft>
                <a:spcPts val="0"/>
              </a:spcAft>
              <a:defRPr sz="1600">
                <a:solidFill>
                  <a:schemeClr val="bg1"/>
                </a:solidFill>
                <a:latin typeface="Source Sans Pro" pitchFamily="34" charset="0"/>
              </a:defRPr>
            </a:lvl6pPr>
            <a:lvl7pPr>
              <a:spcAft>
                <a:spcPts val="0"/>
              </a:spcAft>
              <a:defRPr sz="1600">
                <a:solidFill>
                  <a:schemeClr val="bg1"/>
                </a:solidFill>
                <a:latin typeface="Source Sans Pro" pitchFamily="34" charset="0"/>
              </a:defRPr>
            </a:lvl7pPr>
            <a:lvl8pPr>
              <a:spcAft>
                <a:spcPts val="0"/>
              </a:spcAft>
              <a:defRPr sz="1600">
                <a:solidFill>
                  <a:schemeClr val="bg1"/>
                </a:solidFill>
                <a:latin typeface="Source Sans Pro" pitchFamily="34" charset="0"/>
              </a:defRPr>
            </a:lvl8pPr>
            <a:lvl9pPr>
              <a:spcAft>
                <a:spcPts val="0"/>
              </a:spcAft>
              <a:defRPr sz="1600">
                <a:solidFill>
                  <a:schemeClr val="bg1"/>
                </a:solidFill>
                <a:latin typeface="Source Sans Pro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81762" y="237744"/>
            <a:ext cx="5020056" cy="1929384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2pPr>
            <a:lvl3pPr marL="0" indent="0"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5pPr>
            <a:lvl6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6pPr>
            <a:lvl7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7pPr>
            <a:lvl8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8pPr>
            <a:lvl9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81762" y="2288650"/>
            <a:ext cx="3634740" cy="809625"/>
          </a:xfrm>
        </p:spPr>
        <p:txBody>
          <a:bodyPr>
            <a:normAutofit/>
          </a:bodyPr>
          <a:lstStyle>
            <a:lvl1pPr>
              <a:defRPr lang="en-US" sz="1800" smtClean="0">
                <a:solidFill>
                  <a:schemeClr val="tx1"/>
                </a:solidFill>
                <a:latin typeface="Source Sans Pro Light" panose="020B0403030403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2pPr>
            <a:lvl3pPr marL="0" indent="0">
              <a:buNone/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3pPr>
            <a:lvl4pPr marL="0" indent="0">
              <a:buNone/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4pPr>
            <a:lvl5pPr marL="0" indent="0">
              <a:buNone/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5pPr>
            <a:lvl6pPr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6pPr>
            <a:lvl7pPr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7pPr>
            <a:lvl8pPr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8pPr>
            <a:lvl9pPr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81762" y="6702552"/>
            <a:ext cx="8112825" cy="118872"/>
          </a:xfrm>
        </p:spPr>
        <p:txBody>
          <a:bodyPr anchor="b" anchorCtr="0"/>
          <a:lstStyle>
            <a:lvl1pPr>
              <a:spcAft>
                <a:spcPts val="0"/>
              </a:spcAft>
              <a:defRPr sz="65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5pPr>
            <a:lvl6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52" y="5967982"/>
            <a:ext cx="3079248" cy="89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341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365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No Photo_No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762" y="5296645"/>
            <a:ext cx="2571890" cy="1284389"/>
          </a:xfrm>
        </p:spPr>
        <p:txBody>
          <a:bodyPr anchor="t" anchorCtr="0"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5pPr>
            <a:lvl6pPr>
              <a:spcAft>
                <a:spcPts val="0"/>
              </a:spcAft>
              <a:defRPr sz="1600">
                <a:solidFill>
                  <a:schemeClr val="bg1"/>
                </a:solidFill>
                <a:latin typeface="Source Sans Pro" pitchFamily="34" charset="0"/>
              </a:defRPr>
            </a:lvl6pPr>
            <a:lvl7pPr>
              <a:spcAft>
                <a:spcPts val="0"/>
              </a:spcAft>
              <a:defRPr sz="1600">
                <a:solidFill>
                  <a:schemeClr val="bg1"/>
                </a:solidFill>
                <a:latin typeface="Source Sans Pro" pitchFamily="34" charset="0"/>
              </a:defRPr>
            </a:lvl7pPr>
            <a:lvl8pPr>
              <a:spcAft>
                <a:spcPts val="0"/>
              </a:spcAft>
              <a:defRPr sz="1600">
                <a:solidFill>
                  <a:schemeClr val="bg1"/>
                </a:solidFill>
                <a:latin typeface="Source Sans Pro" pitchFamily="34" charset="0"/>
              </a:defRPr>
            </a:lvl8pPr>
            <a:lvl9pPr>
              <a:spcAft>
                <a:spcPts val="0"/>
              </a:spcAft>
              <a:defRPr sz="1600">
                <a:solidFill>
                  <a:schemeClr val="bg1"/>
                </a:solidFill>
                <a:latin typeface="Source Sans Pro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81762" y="237744"/>
            <a:ext cx="5020056" cy="1929384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2pPr>
            <a:lvl3pPr marL="0" indent="0"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5pPr>
            <a:lvl6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6pPr>
            <a:lvl7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7pPr>
            <a:lvl8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8pPr>
            <a:lvl9pPr>
              <a:spcAft>
                <a:spcPts val="0"/>
              </a:spcAft>
              <a:defRPr sz="2400">
                <a:solidFill>
                  <a:schemeClr val="tx1"/>
                </a:solidFill>
                <a:latin typeface="Source Sans Pro Semibold" panose="020B0603030403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81762" y="2288650"/>
            <a:ext cx="3634740" cy="809625"/>
          </a:xfrm>
        </p:spPr>
        <p:txBody>
          <a:bodyPr>
            <a:normAutofit/>
          </a:bodyPr>
          <a:lstStyle>
            <a:lvl1pPr>
              <a:defRPr lang="en-US" sz="1800" smtClean="0">
                <a:solidFill>
                  <a:schemeClr val="tx1"/>
                </a:solidFill>
                <a:latin typeface="Source Sans Pro Light" panose="020B0403030403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2pPr>
            <a:lvl3pPr marL="0" indent="0">
              <a:buNone/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3pPr>
            <a:lvl4pPr marL="0" indent="0">
              <a:buNone/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4pPr>
            <a:lvl5pPr marL="0" indent="0">
              <a:buNone/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5pPr>
            <a:lvl6pPr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6pPr>
            <a:lvl7pPr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7pPr>
            <a:lvl8pPr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8pPr>
            <a:lvl9pPr>
              <a:defRPr sz="1800">
                <a:solidFill>
                  <a:schemeClr val="tx1"/>
                </a:solidFill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81762" y="6702552"/>
            <a:ext cx="8112825" cy="118872"/>
          </a:xfrm>
        </p:spPr>
        <p:txBody>
          <a:bodyPr anchor="b" anchorCtr="0"/>
          <a:lstStyle>
            <a:lvl1pPr>
              <a:spcAft>
                <a:spcPts val="0"/>
              </a:spcAft>
              <a:defRPr sz="65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700">
                <a:solidFill>
                  <a:schemeClr val="tx1"/>
                </a:solidFill>
              </a:defRPr>
            </a:lvl5pPr>
            <a:lvl6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>
              <a:spcAft>
                <a:spcPts val="0"/>
              </a:spcAft>
              <a:defRPr sz="700"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72362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367" userDrawn="1">
          <p15:clr>
            <a:srgbClr val="FBAE40"/>
          </p15:clr>
        </p15:guide>
        <p15:guide id="2" orient="horz" pos="14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Sunovion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763" y="6310115"/>
            <a:ext cx="327983" cy="294006"/>
          </a:xfrm>
        </p:spPr>
        <p:txBody>
          <a:bodyPr/>
          <a:lstStyle>
            <a:lvl1pPr>
              <a:defRPr sz="1200"/>
            </a:lvl1pPr>
          </a:lstStyle>
          <a:p>
            <a:fld id="{F99971EA-4894-4DF2-80FB-0108767AD3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65810" y="2057400"/>
            <a:ext cx="4554453" cy="3881438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  <a:latin typeface="+mj-lt"/>
              </a:defRPr>
            </a:lvl1pPr>
            <a:lvl2pPr marL="0" indent="0">
              <a:buFontTx/>
              <a:buNone/>
              <a:defRPr sz="4800">
                <a:solidFill>
                  <a:schemeClr val="accent4"/>
                </a:solidFill>
                <a:latin typeface="+mj-lt"/>
              </a:defRPr>
            </a:lvl2pPr>
            <a:lvl3pPr marL="0" indent="0">
              <a:buFontTx/>
              <a:buNone/>
              <a:defRPr sz="4800">
                <a:solidFill>
                  <a:schemeClr val="accent4"/>
                </a:solidFill>
                <a:latin typeface="+mj-lt"/>
              </a:defRPr>
            </a:lvl3pPr>
            <a:lvl4pPr marL="0" indent="0">
              <a:buFontTx/>
              <a:buNone/>
              <a:defRPr sz="4800">
                <a:solidFill>
                  <a:schemeClr val="accent4"/>
                </a:solidFill>
                <a:latin typeface="+mj-lt"/>
              </a:defRPr>
            </a:lvl4pPr>
            <a:lvl5pPr marL="0" indent="0">
              <a:buFontTx/>
              <a:buNone/>
              <a:defRPr sz="4800">
                <a:solidFill>
                  <a:schemeClr val="accent4"/>
                </a:solidFill>
                <a:latin typeface="+mj-lt"/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762" y="6702552"/>
            <a:ext cx="8112824" cy="109728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-365760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kumimoji="0" lang="en-US" alt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PROPERTY OF SUNOVION PHARMACEUTICALS INC. PROPRIETARY </a:t>
            </a:r>
            <a:r>
              <a:rPr kumimoji="0" lang="en-US" altLang="en-US" sz="650" b="0" i="0" u="none" strike="noStrike" kern="1200" cap="none" spc="0" normalizeH="0" baseline="0" noProof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AND NON-TRANSFERABLE</a:t>
            </a:r>
            <a:r>
              <a:rPr kumimoji="0" lang="en-US" alt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. NOT FOR DISTRIBUTION. ©2017 </a:t>
            </a:r>
            <a:r>
              <a:rPr kumimoji="0" lang="en-US" altLang="en-US" sz="650" b="0" i="0" u="none" strike="noStrike" kern="1200" cap="none" spc="0" normalizeH="0" baseline="0" noProof="0" dirty="0" err="1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Sunovion</a:t>
            </a:r>
            <a:r>
              <a:rPr kumimoji="0" lang="en-US" alt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 Pharmaceuticals Inc.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049" y="6013158"/>
            <a:ext cx="1595631" cy="65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2591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93" userDrawn="1">
          <p15:clr>
            <a:srgbClr val="FBAE40"/>
          </p15:clr>
        </p15:guide>
        <p15:guide id="2" pos="643" userDrawn="1">
          <p15:clr>
            <a:srgbClr val="FBAE40"/>
          </p15:clr>
        </p15:guide>
        <p15:guide id="3" pos="4695" userDrawn="1">
          <p15:clr>
            <a:srgbClr val="FBAE40"/>
          </p15:clr>
        </p15:guide>
        <p15:guide id="4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7779" y="685800"/>
            <a:ext cx="7088446" cy="77388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779" y="2057400"/>
            <a:ext cx="7088446" cy="38814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058" y="6329998"/>
            <a:ext cx="327983" cy="2940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accent5"/>
                </a:solidFill>
                <a:latin typeface="Source Sans Pro Semibold" pitchFamily="34" charset="0"/>
              </a:defRPr>
            </a:lvl1pPr>
          </a:lstStyle>
          <a:p>
            <a:fld id="{F99971EA-4894-4DF2-80FB-0108767AD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Source Sans Pro Semibold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Tx/>
        <a:buNone/>
        <a:defRPr sz="1800" kern="1200">
          <a:solidFill>
            <a:schemeClr val="accent5"/>
          </a:solidFill>
          <a:latin typeface="Source Sans Pro" pitchFamily="34" charset="0"/>
          <a:ea typeface="+mn-ea"/>
          <a:cs typeface="+mn-cs"/>
        </a:defRPr>
      </a:lvl1pPr>
      <a:lvl2pPr marL="228600" indent="-228600" algn="l" defTabSz="914400" rtl="0" eaLnBrk="1" latinLnBrk="0" hangingPunct="1"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Source Sans Pro" pitchFamily="34" charset="0"/>
          <a:ea typeface="+mn-ea"/>
          <a:cs typeface="+mn-cs"/>
        </a:defRPr>
      </a:lvl2pPr>
      <a:lvl3pPr marL="457200" indent="-228600" algn="l" defTabSz="914400" rtl="0" eaLnBrk="1" latinLnBrk="0" hangingPunct="1">
        <a:spcBef>
          <a:spcPts val="0"/>
        </a:spcBef>
        <a:spcAft>
          <a:spcPts val="1000"/>
        </a:spcAft>
        <a:buFont typeface="Source Sans Pro" pitchFamily="34" charset="0"/>
        <a:buChar char="–"/>
        <a:defRPr sz="1600" kern="1200">
          <a:solidFill>
            <a:schemeClr val="accent5"/>
          </a:solidFill>
          <a:latin typeface="Source Sans Pro" pitchFamily="34" charset="0"/>
          <a:ea typeface="+mn-ea"/>
          <a:cs typeface="+mn-cs"/>
        </a:defRPr>
      </a:lvl3pPr>
      <a:lvl4pPr marL="685800" indent="-228600" algn="l" defTabSz="914400" rtl="0" eaLnBrk="1" latinLnBrk="0" hangingPunct="1">
        <a:spcBef>
          <a:spcPts val="0"/>
        </a:spcBef>
        <a:spcAft>
          <a:spcPts val="1000"/>
        </a:spcAft>
        <a:buSzPct val="85000"/>
        <a:buFont typeface="Courier New" panose="02070309020205020404" pitchFamily="49" charset="0"/>
        <a:buChar char="o"/>
        <a:defRPr sz="1600" kern="1200">
          <a:solidFill>
            <a:schemeClr val="accent5"/>
          </a:solidFill>
          <a:latin typeface="Source Sans Pro" pitchFamily="34" charset="0"/>
          <a:ea typeface="+mn-ea"/>
          <a:cs typeface="+mn-cs"/>
        </a:defRPr>
      </a:lvl4pPr>
      <a:lvl5pPr marL="914400" indent="-228600" algn="l" defTabSz="914400" rtl="0" eaLnBrk="1" latinLnBrk="0" hangingPunct="1"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 baseline="0">
          <a:solidFill>
            <a:schemeClr val="accent5"/>
          </a:solidFill>
          <a:latin typeface="Source Sans Pro" pitchFamily="34" charset="0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1000"/>
        </a:spcAft>
        <a:buFontTx/>
        <a:buNone/>
        <a:defRPr sz="2000" kern="1200">
          <a:solidFill>
            <a:schemeClr val="accent4"/>
          </a:solidFill>
          <a:latin typeface="Source Sans Pro Semibold" pitchFamily="34" charset="0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1000"/>
        </a:spcAft>
        <a:buFontTx/>
        <a:buNone/>
        <a:defRPr sz="2000" kern="1200">
          <a:solidFill>
            <a:schemeClr val="accent4"/>
          </a:solidFill>
          <a:latin typeface="Source Sans Pro Semibold" pitchFamily="34" charset="0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1000"/>
        </a:spcAft>
        <a:buFontTx/>
        <a:buNone/>
        <a:defRPr sz="2000" kern="1200">
          <a:solidFill>
            <a:schemeClr val="accent4"/>
          </a:solidFill>
          <a:latin typeface="Source Sans Pro Semibold" pitchFamily="34" charset="0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1000"/>
        </a:spcAft>
        <a:buFontTx/>
        <a:buNone/>
        <a:defRPr sz="2000" kern="1200">
          <a:solidFill>
            <a:schemeClr val="accent4"/>
          </a:solidFill>
          <a:latin typeface="Source Sans Pro Semibold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pos="7359" userDrawn="1">
          <p15:clr>
            <a:srgbClr val="F26B43"/>
          </p15:clr>
        </p15:guide>
        <p15:guide id="5" orient="horz" pos="4139" userDrawn="1">
          <p15:clr>
            <a:srgbClr val="F26B43"/>
          </p15:clr>
        </p15:guide>
        <p15:guide id="6" pos="31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809" y="685800"/>
            <a:ext cx="7605522" cy="1143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810" y="2057400"/>
            <a:ext cx="7605522" cy="38814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764" y="6309360"/>
            <a:ext cx="327983" cy="2940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accent5"/>
                </a:solidFill>
                <a:latin typeface="Source Sans Pro Semibold" pitchFamily="34" charset="0"/>
              </a:defRPr>
            </a:lvl1pPr>
          </a:lstStyle>
          <a:p>
            <a:fld id="{B45C9144-B389-4351-A733-C6819A670B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762" y="6702552"/>
            <a:ext cx="8380048" cy="109728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-365760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kumimoji="0" lang="en-US" alt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PROPERTY OF SUNOVION PHARMACEUTICALS INC. PROPRIETARY </a:t>
            </a:r>
            <a:r>
              <a:rPr kumimoji="0" lang="en-US" altLang="en-US" sz="650" b="0" i="0" u="none" strike="noStrike" kern="1200" cap="none" spc="0" normalizeH="0" baseline="0" noProof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AND NON-TRANSFERABLE</a:t>
            </a:r>
            <a:r>
              <a:rPr kumimoji="0" lang="en-US" alt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. NOT FOR DISTRIBUTION. ©2017 </a:t>
            </a:r>
            <a:r>
              <a:rPr kumimoji="0" lang="en-US" altLang="en-US" sz="650" b="0" i="0" u="none" strike="noStrike" kern="1200" cap="none" spc="0" normalizeH="0" baseline="0" noProof="0" dirty="0" err="1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Sunovion</a:t>
            </a:r>
            <a:r>
              <a:rPr kumimoji="0" lang="en-US" alt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A7A8AA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rPr>
              <a:t> Pharmaceuticals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857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Source Sans Pro Semibold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Tx/>
        <a:buNone/>
        <a:defRPr sz="1800" kern="1200">
          <a:solidFill>
            <a:schemeClr val="accent5"/>
          </a:solidFill>
          <a:latin typeface="Source Sans Pro" pitchFamily="34" charset="0"/>
          <a:ea typeface="+mn-ea"/>
          <a:cs typeface="+mn-cs"/>
        </a:defRPr>
      </a:lvl1pPr>
      <a:lvl2pPr marL="228600" indent="-228600" algn="l" defTabSz="914400" rtl="0" eaLnBrk="1" latinLnBrk="0" hangingPunct="1"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Source Sans Pro" pitchFamily="34" charset="0"/>
          <a:ea typeface="+mn-ea"/>
          <a:cs typeface="+mn-cs"/>
        </a:defRPr>
      </a:lvl2pPr>
      <a:lvl3pPr marL="457200" indent="-228600" algn="l" defTabSz="914400" rtl="0" eaLnBrk="1" latinLnBrk="0" hangingPunct="1">
        <a:spcBef>
          <a:spcPts val="0"/>
        </a:spcBef>
        <a:spcAft>
          <a:spcPts val="1000"/>
        </a:spcAft>
        <a:buFont typeface="Source Sans Pro" pitchFamily="34" charset="0"/>
        <a:buChar char="–"/>
        <a:defRPr sz="1600" kern="1200">
          <a:solidFill>
            <a:schemeClr val="accent5"/>
          </a:solidFill>
          <a:latin typeface="Source Sans Pro" pitchFamily="34" charset="0"/>
          <a:ea typeface="+mn-ea"/>
          <a:cs typeface="+mn-cs"/>
        </a:defRPr>
      </a:lvl3pPr>
      <a:lvl4pPr marL="685800" indent="-228600" algn="l" defTabSz="914400" rtl="0" eaLnBrk="1" latinLnBrk="0" hangingPunct="1">
        <a:spcBef>
          <a:spcPts val="0"/>
        </a:spcBef>
        <a:spcAft>
          <a:spcPts val="1000"/>
        </a:spcAft>
        <a:buSzPct val="85000"/>
        <a:buFont typeface="Courier New" panose="02070309020205020404" pitchFamily="49" charset="0"/>
        <a:buChar char="o"/>
        <a:defRPr sz="1600" kern="1200">
          <a:solidFill>
            <a:schemeClr val="accent5"/>
          </a:solidFill>
          <a:latin typeface="Source Sans Pro" pitchFamily="34" charset="0"/>
          <a:ea typeface="+mn-ea"/>
          <a:cs typeface="+mn-cs"/>
        </a:defRPr>
      </a:lvl4pPr>
      <a:lvl5pPr marL="914400" indent="-228600" algn="l" defTabSz="914400" rtl="0" eaLnBrk="1" latinLnBrk="0" hangingPunct="1"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kern="1200" baseline="0">
          <a:solidFill>
            <a:schemeClr val="accent5"/>
          </a:solidFill>
          <a:latin typeface="Source Sans Pro" pitchFamily="34" charset="0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1000"/>
        </a:spcAft>
        <a:buFontTx/>
        <a:buNone/>
        <a:defRPr sz="2000" kern="1200">
          <a:solidFill>
            <a:schemeClr val="accent4"/>
          </a:solidFill>
          <a:latin typeface="Source Sans Pro Semibold" pitchFamily="34" charset="0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1000"/>
        </a:spcAft>
        <a:buFontTx/>
        <a:buNone/>
        <a:defRPr sz="2000" kern="1200">
          <a:solidFill>
            <a:schemeClr val="accent4"/>
          </a:solidFill>
          <a:latin typeface="Source Sans Pro Semibold" pitchFamily="34" charset="0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1000"/>
        </a:spcAft>
        <a:buFontTx/>
        <a:buNone/>
        <a:defRPr sz="2000" kern="1200">
          <a:solidFill>
            <a:schemeClr val="accent4"/>
          </a:solidFill>
          <a:latin typeface="Source Sans Pro Semibold" pitchFamily="34" charset="0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1000"/>
        </a:spcAft>
        <a:buFontTx/>
        <a:buNone/>
        <a:defRPr sz="2000" kern="1200">
          <a:solidFill>
            <a:schemeClr val="accent4"/>
          </a:solidFill>
          <a:latin typeface="Source Sans Pro Semibold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pos="7359" userDrawn="1">
          <p15:clr>
            <a:srgbClr val="F26B43"/>
          </p15:clr>
        </p15:guide>
        <p15:guide id="5" orient="horz" pos="4139" userDrawn="1">
          <p15:clr>
            <a:srgbClr val="F26B43"/>
          </p15:clr>
        </p15:guide>
        <p15:guide id="6" pos="319" userDrawn="1">
          <p15:clr>
            <a:srgbClr val="F26B43"/>
          </p15:clr>
        </p15:guide>
        <p15:guide id="7" orient="horz" pos="3743" userDrawn="1">
          <p15:clr>
            <a:srgbClr val="F26B43"/>
          </p15:clr>
        </p15:guide>
        <p15:guide id="8" orient="horz" pos="1295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  <p15:guide id="10" orient="horz" pos="430" userDrawn="1">
          <p15:clr>
            <a:srgbClr val="F26B43"/>
          </p15:clr>
        </p15:guide>
        <p15:guide id="11" pos="643" userDrawn="1">
          <p15:clr>
            <a:srgbClr val="F26B43"/>
          </p15:clr>
        </p15:guide>
        <p15:guide id="12" pos="7035" userDrawn="1">
          <p15:clr>
            <a:srgbClr val="F26B43"/>
          </p15:clr>
        </p15:guide>
        <p15:guide id="13" pos="3735" userDrawn="1">
          <p15:clr>
            <a:srgbClr val="F26B43"/>
          </p15:clr>
        </p15:guide>
        <p15:guide id="14" pos="39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11 Sep 2017</a:t>
            </a:r>
          </a:p>
          <a:p>
            <a:r>
              <a:rPr lang="en-US" dirty="0" smtClean="0"/>
              <a:t>Sam Tomioka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Creation and Validation of Define-XML 2.0 using Pinnacle 21 Enterprise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notes </a:t>
            </a:r>
            <a:r>
              <a:rPr lang="en-US" dirty="0"/>
              <a:t>for creating define.xml: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of us used Excel Spec to add additional metadata. Easier to add Codelist Items/Method/Comment. In p21E GUI, Codelist ID/Method ID/Comment ID must be pre-populated.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 CSV for variables, methods, and terminology may not work. These have been either manually entered to Excel Spec or programmatically populated outside of P21E.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ADaM define.xml, we could choose either SDTM or ADaM CT for populating NCI codes for the </a:t>
            </a:r>
            <a:r>
              <a:rPr lang="en-US" dirty="0" err="1"/>
              <a:t>codelist</a:t>
            </a:r>
            <a:r>
              <a:rPr lang="en-US" dirty="0"/>
              <a:t>. We choose SDTM CT for ADaM define.xml because there are more SDTM CT terms compare to ADaM CT terms.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Domain attribute is not applicable for ADaM datasets so, manually removed Domain attribute after producing ADaM define.xml.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9144-B389-4351-A733-C6819A670BC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9144-B389-4351-A733-C6819A670BC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Define-XML validation approach</a:t>
            </a:r>
          </a:p>
        </p:txBody>
      </p:sp>
    </p:spTree>
    <p:extLst>
      <p:ext uri="{BB962C8B-B14F-4D97-AF65-F5344CB8AC3E}">
        <p14:creationId xmlns:p14="http://schemas.microsoft.com/office/powerpoint/2010/main" val="95556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Validation Approach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448800" y="785025"/>
            <a:ext cx="3682746" cy="3881438"/>
          </a:xfrm>
        </p:spPr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Validate dataset only</a:t>
            </a:r>
            <a:endParaRPr lang="en-US" dirty="0" smtClean="0">
              <a:sym typeface="Wingdings" panose="05000000000000000000" pitchFamily="2" charset="2"/>
            </a:endParaRPr>
          </a:p>
          <a:p>
            <a:pPr marL="857250" lvl="1" indent="-457200"/>
            <a:r>
              <a:rPr lang="en-US" dirty="0" smtClean="0">
                <a:sym typeface="Wingdings" panose="05000000000000000000" pitchFamily="2" charset="2"/>
              </a:rPr>
              <a:t>Validate against standards using Define.xml – Design </a:t>
            </a:r>
            <a:r>
              <a:rPr lang="en-US" dirty="0" err="1" smtClean="0">
                <a:sym typeface="Wingdings" panose="05000000000000000000" pitchFamily="2" charset="2"/>
              </a:rPr>
              <a:t>CompareWith</a:t>
            </a:r>
            <a:r>
              <a:rPr lang="en-US" dirty="0" smtClean="0">
                <a:sym typeface="Wingdings" panose="05000000000000000000" pitchFamily="2" charset="2"/>
              </a:rPr>
              <a:t> Standard</a:t>
            </a:r>
          </a:p>
          <a:p>
            <a:pPr marL="857250" lvl="1" indent="-457200"/>
            <a:r>
              <a:rPr lang="en-US" dirty="0" smtClean="0">
                <a:sym typeface="Wingdings" panose="05000000000000000000" pitchFamily="2" charset="2"/>
              </a:rPr>
              <a:t>Validate through Validator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Validate Define.xml</a:t>
            </a:r>
            <a:r>
              <a:rPr lang="en-US" baseline="0" dirty="0" smtClean="0"/>
              <a:t> only</a:t>
            </a:r>
          </a:p>
          <a:p>
            <a:pPr marL="857250" lvl="1" indent="-457200"/>
            <a:r>
              <a:rPr lang="en-US" dirty="0" smtClean="0">
                <a:sym typeface="Wingdings" panose="05000000000000000000" pitchFamily="2" charset="2"/>
              </a:rPr>
              <a:t>Validate through Validator</a:t>
            </a:r>
          </a:p>
          <a:p>
            <a:pPr marL="857250" lvl="1" indent="-457200"/>
            <a:r>
              <a:rPr lang="en-US" baseline="0" dirty="0" smtClean="0">
                <a:sym typeface="Wingdings" panose="05000000000000000000" pitchFamily="2" charset="2"/>
              </a:rPr>
              <a:t>Validate through Designer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Validate dataset + Define.xml only  </a:t>
            </a:r>
            <a:r>
              <a:rPr lang="en-US" baseline="0" dirty="0" smtClean="0">
                <a:sym typeface="Wingdings" panose="05000000000000000000" pitchFamily="2" charset="2"/>
              </a:rPr>
              <a:t>address issue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dirty="0" smtClean="0">
                <a:sym typeface="Wingdings" panose="05000000000000000000" pitchFamily="2" charset="2"/>
              </a:rPr>
              <a:t>1 Define.xml </a:t>
            </a:r>
            <a:r>
              <a:rPr lang="en-US" dirty="0">
                <a:sym typeface="Wingdings" panose="05000000000000000000" pitchFamily="2" charset="2"/>
              </a:rPr>
              <a:t>– Design </a:t>
            </a:r>
            <a:r>
              <a:rPr lang="en-US" dirty="0" err="1">
                <a:sym typeface="Wingdings" panose="05000000000000000000" pitchFamily="2" charset="2"/>
              </a:rPr>
              <a:t>CompareWith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Standard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2 Define.xml may not be importable with integrity issues. Issues are displayed on Import window.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3  Issues reported in “Issue” tab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04660654"/>
              </p:ext>
            </p:extLst>
          </p:nvPr>
        </p:nvGraphicFramePr>
        <p:xfrm>
          <a:off x="3352800" y="1748078"/>
          <a:ext cx="5486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838"/>
                <a:gridCol w="2169762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 to be checked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– against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– against standard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 – against rules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 – against standard</a:t>
                      </a:r>
                      <a:r>
                        <a:rPr lang="en-US" baseline="30000" dirty="0" smtClean="0"/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, integrity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check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internal consistency etc.</a:t>
                      </a:r>
                      <a:r>
                        <a:rPr lang="en-US" baseline="30000" dirty="0" smtClean="0"/>
                        <a:t> 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+ Define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– against rules, consistency between</a:t>
                      </a:r>
                      <a:r>
                        <a:rPr lang="en-US" baseline="0" dirty="0" smtClean="0"/>
                        <a:t> xpt and define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718665"/>
            <a:ext cx="2560320" cy="178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27000"/>
            <a:ext cx="2560320" cy="16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0105" y="1307068"/>
            <a:ext cx="106792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V</a:t>
            </a:r>
            <a:r>
              <a:rPr lang="en-US" sz="1800" dirty="0" smtClean="0">
                <a:solidFill>
                  <a:schemeClr val="accent5"/>
                </a:solidFill>
                <a:latin typeface="+mn-lt"/>
              </a:rPr>
              <a:t>alidator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599" y="3613734"/>
            <a:ext cx="103105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5"/>
                </a:solidFill>
                <a:latin typeface="+mn-lt"/>
              </a:rPr>
              <a:t>Designer</a:t>
            </a:r>
          </a:p>
        </p:txBody>
      </p:sp>
    </p:spTree>
    <p:extLst>
      <p:ext uri="{BB962C8B-B14F-4D97-AF65-F5344CB8AC3E}">
        <p14:creationId xmlns:p14="http://schemas.microsoft.com/office/powerpoint/2010/main" val="16711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against standards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175" y="2943394"/>
            <a:ext cx="7605713" cy="210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2032973"/>
            <a:ext cx="189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DSP-SDTM </a:t>
            </a:r>
            <a:r>
              <a:rPr lang="en-US" dirty="0" err="1" smtClean="0"/>
              <a:t>Ver</a:t>
            </a:r>
            <a:r>
              <a:rPr lang="en-US" dirty="0" smtClean="0"/>
              <a:t> 4.0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2032973"/>
            <a:ext cx="177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Study Define.xml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notes for </a:t>
            </a:r>
            <a:r>
              <a:rPr lang="en-US" dirty="0" smtClean="0"/>
              <a:t>validation: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Recommended order to validate define.xml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Validate define.xml using Designer. Address issues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Validate define.xml using Validator. Address issues in Designer or </a:t>
            </a:r>
            <a:r>
              <a:rPr lang="en-US" dirty="0" err="1" smtClean="0"/>
              <a:t>Ultraedit</a:t>
            </a:r>
            <a:endParaRPr lang="en-US" dirty="0" smtClean="0"/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Validate define.xml with data using Validator</a:t>
            </a:r>
          </a:p>
          <a:p>
            <a:pPr lvl="3"/>
            <a:r>
              <a:rPr lang="en-US" dirty="0"/>
              <a:t>Recommended files to include when validating </a:t>
            </a:r>
            <a:r>
              <a:rPr lang="en-US" dirty="0" smtClean="0"/>
              <a:t>define.xml using Validator</a:t>
            </a:r>
            <a:endParaRPr lang="en-US" dirty="0"/>
          </a:p>
          <a:p>
            <a:pPr lvl="4"/>
            <a:r>
              <a:rPr lang="en-US" dirty="0" smtClean="0"/>
              <a:t>Datasets </a:t>
            </a:r>
            <a:r>
              <a:rPr lang="en-US" dirty="0"/>
              <a:t>in SAS Transport Version 5 (.XPT) format</a:t>
            </a:r>
          </a:p>
          <a:p>
            <a:pPr lvl="4"/>
            <a:r>
              <a:rPr lang="en-US" dirty="0"/>
              <a:t>PDF files e.g. acrf.pdf, adrg.pdf, csdrg.pdf referenced in define.xml</a:t>
            </a:r>
          </a:p>
          <a:p>
            <a:pPr lvl="4"/>
            <a:r>
              <a:rPr lang="en-US" dirty="0"/>
              <a:t>Stylesheet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9144-B389-4351-A733-C6819A670BC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9144-B389-4351-A733-C6819A670BC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for listening!</a:t>
            </a:r>
          </a:p>
          <a:p>
            <a:endParaRPr lang="en-US" dirty="0"/>
          </a:p>
          <a:p>
            <a:r>
              <a:rPr lang="en-US" sz="2400" dirty="0" smtClean="0"/>
              <a:t>Sam.Tomioka@Sunovion.com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622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Define-XML use cases</a:t>
            </a:r>
          </a:p>
          <a:p>
            <a:r>
              <a:rPr lang="en-US" dirty="0" smtClean="0"/>
              <a:t>Define-XML creation process</a:t>
            </a:r>
          </a:p>
          <a:p>
            <a:r>
              <a:rPr lang="en-US" dirty="0" smtClean="0"/>
              <a:t>Define-XML validation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8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9144-B389-4351-A733-C6819A670BC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Define Designer use </a:t>
            </a:r>
            <a:r>
              <a:rPr lang="en-US" dirty="0"/>
              <a:t>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8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Sunovion’s Define Designer Use </a:t>
            </a:r>
            <a:r>
              <a:rPr lang="en-US" dirty="0" smtClean="0"/>
              <a:t>Cases - 1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891184"/>
              </p:ext>
            </p:extLst>
          </p:nvPr>
        </p:nvGraphicFramePr>
        <p:xfrm>
          <a:off x="757990" y="3124200"/>
          <a:ext cx="7605713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289"/>
                <a:gridCol w="49084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 marL="96559" marR="9655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 marL="96559" marR="9655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Blank Study</a:t>
                      </a:r>
                      <a:endParaRPr lang="en-US" dirty="0"/>
                    </a:p>
                  </a:txBody>
                  <a:tcPr marL="96559" marR="9655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</a:t>
                      </a:r>
                      <a:r>
                        <a:rPr lang="en-US" baseline="0" dirty="0" smtClean="0"/>
                        <a:t> of standards (SDTM, ADaM, DTS</a:t>
                      </a:r>
                      <a:r>
                        <a:rPr lang="en-US" baseline="0" dirty="0" smtClean="0"/>
                        <a:t>), Study define file</a:t>
                      </a:r>
                      <a:endParaRPr lang="en-US" dirty="0"/>
                    </a:p>
                  </a:txBody>
                  <a:tcPr marL="96559" marR="9655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Import Excel</a:t>
                      </a:r>
                      <a:endParaRPr lang="en-US" dirty="0"/>
                    </a:p>
                  </a:txBody>
                  <a:tcPr marL="96559" marR="9655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standards, study define file</a:t>
                      </a:r>
                      <a:endParaRPr lang="en-US" dirty="0"/>
                    </a:p>
                  </a:txBody>
                  <a:tcPr marL="96559" marR="9655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Import Define</a:t>
                      </a:r>
                      <a:endParaRPr lang="en-US" dirty="0"/>
                    </a:p>
                  </a:txBody>
                  <a:tcPr marL="96559" marR="9655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Validation</a:t>
                      </a:r>
                      <a:r>
                        <a:rPr lang="en-US" baseline="0" dirty="0" smtClean="0"/>
                        <a:t> of standards and study define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Conversion of define v1 to v2,  v1 to define.pdf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Update define.xml</a:t>
                      </a:r>
                      <a:endParaRPr lang="en-US" dirty="0"/>
                    </a:p>
                  </a:txBody>
                  <a:tcPr marL="96559" marR="9655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Clone Study*</a:t>
                      </a:r>
                      <a:endParaRPr lang="en-US" dirty="0"/>
                    </a:p>
                  </a:txBody>
                  <a:tcPr marL="96559" marR="9655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559" marR="9655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from Standard</a:t>
                      </a:r>
                      <a:endParaRPr lang="en-US" dirty="0"/>
                    </a:p>
                  </a:txBody>
                  <a:tcPr marL="96559" marR="9655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initial define file specifications (Prescriptive approach)</a:t>
                      </a:r>
                      <a:endParaRPr lang="en-US" dirty="0"/>
                    </a:p>
                  </a:txBody>
                  <a:tcPr marL="96559" marR="96559"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65809" y="6115660"/>
            <a:ext cx="7605522" cy="589940"/>
          </a:xfrm>
        </p:spPr>
        <p:txBody>
          <a:bodyPr/>
          <a:lstStyle/>
          <a:p>
            <a:r>
              <a:rPr lang="en-US" dirty="0" smtClean="0"/>
              <a:t>* Not used.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004470"/>
            <a:ext cx="4114800" cy="204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74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Sunovion’s Define Designer Use Cases - </a:t>
            </a:r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121104"/>
              </p:ext>
            </p:extLst>
          </p:nvPr>
        </p:nvGraphicFramePr>
        <p:xfrm>
          <a:off x="762000" y="3352800"/>
          <a:ext cx="760571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6245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Study Datasets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Populate metadata of SDTM or ADaM (descriptive approach)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Excel 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 updated metadata (terminology,</a:t>
                      </a:r>
                      <a:r>
                        <a:rPr lang="en-US" baseline="0" dirty="0" smtClean="0"/>
                        <a:t> origin, method, comment etc.)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Define.xml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 define.xml from CRO, Produce define.pdf from define.xml 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Annotated CRF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Populate CRF pages for SDTM Define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variables, terminology,</a:t>
                      </a:r>
                      <a:r>
                        <a:rPr lang="en-US" baseline="0" dirty="0" smtClean="0"/>
                        <a:t> and methods*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* Tried but did not work well.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46291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55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Sunovion’s Define Designer Use Cases - </a:t>
            </a:r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72643"/>
              </p:ext>
            </p:extLst>
          </p:nvPr>
        </p:nvGraphicFramePr>
        <p:xfrm>
          <a:off x="762000" y="3657600"/>
          <a:ext cx="760571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6245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Define.xml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 final define.xml for studies or standards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Excel 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Modify or update metadata, produce</a:t>
                      </a:r>
                      <a:r>
                        <a:rPr lang="en-US" baseline="0" dirty="0" smtClean="0"/>
                        <a:t> final spec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Define.pdf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</a:t>
                      </a:r>
                      <a:r>
                        <a:rPr lang="en-US" baseline="0" dirty="0" smtClean="0"/>
                        <a:t> define.pdf from V1 define or for legacy studies.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Issue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r>
                        <a:rPr lang="en-US" baseline="0" dirty="0" smtClean="0"/>
                        <a:t> tool for CROs, need to combine with the report from ‘Validate’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Stylesheet*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* Not used.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4267200" cy="2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93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Sunovion’s Define Designer Use Cases - </a:t>
            </a:r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305192"/>
              </p:ext>
            </p:extLst>
          </p:nvPr>
        </p:nvGraphicFramePr>
        <p:xfrm>
          <a:off x="762000" y="3657600"/>
          <a:ext cx="760571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6245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 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</a:t>
                      </a:r>
                      <a:r>
                        <a:rPr lang="en-US" baseline="0" dirty="0" smtClean="0"/>
                        <a:t>against standards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 Another Study*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 Prior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changes made  by other users outside</a:t>
                      </a:r>
                      <a:r>
                        <a:rPr lang="en-US" baseline="0" dirty="0" smtClean="0"/>
                        <a:t> of the system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* Not used often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4" y="1379620"/>
            <a:ext cx="4371156" cy="166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18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9144-B389-4351-A733-C6819A670BC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Define-XML creation </a:t>
            </a:r>
            <a:r>
              <a:rPr lang="en-US" dirty="0" smtClean="0"/>
              <a:t>process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3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approach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://blogs.sas.com/content/sastraining/files/2013/09/JS_11-300x13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00" b="36257"/>
          <a:stretch/>
        </p:blipFill>
        <p:spPr bwMode="auto">
          <a:xfrm>
            <a:off x="827182" y="1537960"/>
            <a:ext cx="512064" cy="4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612" y="1995160"/>
            <a:ext cx="850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Xpt files</a:t>
            </a:r>
            <a:endParaRPr lang="en-US" sz="1600" dirty="0"/>
          </a:p>
        </p:txBody>
      </p:sp>
      <p:pic>
        <p:nvPicPr>
          <p:cNvPr id="1030" name="Picture 6" descr="Image result for pinnacle 21 enterpri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11" y="2237804"/>
            <a:ext cx="802334" cy="80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x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108" y="2133600"/>
            <a:ext cx="721663" cy="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453848" y="2903401"/>
            <a:ext cx="1080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Define.xml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970571" y="1447800"/>
            <a:ext cx="1606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Import dataset metadata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572639" y="262292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692722" y="3345820"/>
            <a:ext cx="13656" cy="9667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27474" y="3686244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Export/Import</a:t>
            </a:r>
            <a:endParaRPr lang="en-US" sz="1600" dirty="0"/>
          </a:p>
        </p:txBody>
      </p:sp>
      <p:pic>
        <p:nvPicPr>
          <p:cNvPr id="1032" name="Picture 8" descr="Image result for xlsx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92" y="4572000"/>
            <a:ext cx="480060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719161" y="2514823"/>
            <a:ext cx="2692326" cy="2199696"/>
            <a:chOff x="533985" y="2805663"/>
            <a:chExt cx="2692326" cy="2199696"/>
          </a:xfrm>
        </p:grpSpPr>
        <p:pic>
          <p:nvPicPr>
            <p:cNvPr id="1026" name="Picture 2" descr="Image result for xml fil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305" y="4030275"/>
              <a:ext cx="512064" cy="512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33985" y="4666805"/>
              <a:ext cx="931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Rave ALS</a:t>
              </a:r>
              <a:endParaRPr lang="en-US" sz="1600" dirty="0"/>
            </a:p>
          </p:txBody>
        </p:sp>
        <p:pic>
          <p:nvPicPr>
            <p:cNvPr id="1028" name="Picture 4" descr="https://www.hikashop.com/media/com_hikashop/upload/thumbnails/200x200/pdf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63" y="2805663"/>
              <a:ext cx="514441" cy="51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10016" y="3382087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aCRF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7659" y="2805663"/>
              <a:ext cx="14276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Import page numbers</a:t>
              </a:r>
            </a:p>
            <a:p>
              <a:r>
                <a:rPr lang="en-US" sz="1600" dirty="0" smtClean="0"/>
                <a:t>(SDTM only)</a:t>
              </a:r>
              <a:endParaRPr lang="en-US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98624" y="4143368"/>
              <a:ext cx="14276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Merge </a:t>
              </a:r>
              <a:r>
                <a:rPr lang="en-US" sz="1600" dirty="0" err="1" smtClean="0"/>
                <a:t>codelist</a:t>
              </a:r>
              <a:endParaRPr lang="en-US" sz="1600" dirty="0" smtClean="0"/>
            </a:p>
            <a:p>
              <a:r>
                <a:rPr lang="en-US" sz="1600" dirty="0" smtClean="0"/>
                <a:t>(SDTM only)</a:t>
              </a:r>
              <a:endParaRPr lang="en-US" sz="1600" dirty="0"/>
            </a:p>
          </p:txBody>
        </p:sp>
      </p:grpSp>
      <p:pic>
        <p:nvPicPr>
          <p:cNvPr id="40" name="Picture 8" descr="Image result for xlsx f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32" y="4902473"/>
            <a:ext cx="480060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99591" y="5544347"/>
            <a:ext cx="1770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SDTM/ADaM specs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001313" y="4800600"/>
            <a:ext cx="142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Merge comments, method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107545" y="4508212"/>
            <a:ext cx="1427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Lots of data entry</a:t>
            </a:r>
            <a:endParaRPr lang="en-US" sz="1600" dirty="0"/>
          </a:p>
        </p:txBody>
      </p:sp>
      <p:sp>
        <p:nvSpPr>
          <p:cNvPr id="8" name="Right Brace 7"/>
          <p:cNvSpPr/>
          <p:nvPr/>
        </p:nvSpPr>
        <p:spPr>
          <a:xfrm>
            <a:off x="3425841" y="1537960"/>
            <a:ext cx="566694" cy="200361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>
            <a:off x="3429000" y="3787585"/>
            <a:ext cx="566694" cy="200361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143938" y="5186428"/>
            <a:ext cx="112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Excel Spec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064791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and Closing Slides">
  <a:themeElements>
    <a:clrScheme name="svn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059"/>
      </a:accent1>
      <a:accent2>
        <a:srgbClr val="97D700"/>
      </a:accent2>
      <a:accent3>
        <a:srgbClr val="00A9E0"/>
      </a:accent3>
      <a:accent4>
        <a:srgbClr val="80225F"/>
      </a:accent4>
      <a:accent5>
        <a:srgbClr val="63666A"/>
      </a:accent5>
      <a:accent6>
        <a:srgbClr val="D0D0CE"/>
      </a:accent6>
      <a:hlink>
        <a:srgbClr val="0000FF"/>
      </a:hlink>
      <a:folHlink>
        <a:srgbClr val="800080"/>
      </a:folHlink>
    </a:clrScheme>
    <a:fontScheme name="svn_fonts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1800" dirty="0" err="1" smtClean="0">
            <a:solidFill>
              <a:schemeClr val="accent5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vn_ma_16x9_pres_na_170508" id="{4E599C31-0548-4E86-93C4-E12FC955B3D6}" vid="{47858A99-0D05-40F8-8714-357B4E247EE2}"/>
    </a:ext>
  </a:extLst>
</a:theme>
</file>

<file path=ppt/theme/theme2.xml><?xml version="1.0" encoding="utf-8"?>
<a:theme xmlns:a="http://schemas.openxmlformats.org/drawingml/2006/main" name="Content Slides">
  <a:themeElements>
    <a:clrScheme name="svn ppt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059"/>
      </a:accent1>
      <a:accent2>
        <a:srgbClr val="97D700"/>
      </a:accent2>
      <a:accent3>
        <a:srgbClr val="00A9E0"/>
      </a:accent3>
      <a:accent4>
        <a:srgbClr val="80225F"/>
      </a:accent4>
      <a:accent5>
        <a:srgbClr val="63666A"/>
      </a:accent5>
      <a:accent6>
        <a:srgbClr val="D0D0CE"/>
      </a:accent6>
      <a:hlink>
        <a:srgbClr val="0000FF"/>
      </a:hlink>
      <a:folHlink>
        <a:srgbClr val="800080"/>
      </a:folHlink>
    </a:clrScheme>
    <a:fontScheme name="svn_fonts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1800" dirty="0" err="1" smtClean="0">
            <a:solidFill>
              <a:schemeClr val="accent5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vn_ma_16x9_pres_na_170508" id="{4E599C31-0548-4E86-93C4-E12FC955B3D6}" vid="{26BCD638-0B03-4A67-89BD-B7B46AC7FE8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svn_ma_16x9_pres_na_170508</Template>
  <TotalTime>6323</TotalTime>
  <Words>791</Words>
  <Application>Microsoft Office PowerPoint</Application>
  <PresentationFormat>On-screen Show (4:3)</PresentationFormat>
  <Paragraphs>143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Title and Closing Slides</vt:lpstr>
      <vt:lpstr>Content Slides</vt:lpstr>
      <vt:lpstr>PowerPoint Presentation</vt:lpstr>
      <vt:lpstr>Agenda</vt:lpstr>
      <vt:lpstr>PowerPoint Presentation</vt:lpstr>
      <vt:lpstr>Sunovion’s Define Designer Use Cases - 1</vt:lpstr>
      <vt:lpstr>Sunovion’s Define Designer Use Cases - 2</vt:lpstr>
      <vt:lpstr>Sunovion’s Define Designer Use Cases - 3</vt:lpstr>
      <vt:lpstr>Sunovion’s Define Designer Use Cases - 4</vt:lpstr>
      <vt:lpstr>PowerPoint Presentation</vt:lpstr>
      <vt:lpstr>Descriptive approach</vt:lpstr>
      <vt:lpstr>Few notes for creating define.xml: </vt:lpstr>
      <vt:lpstr>PowerPoint Presentation</vt:lpstr>
      <vt:lpstr>Define Validation Approach</vt:lpstr>
      <vt:lpstr>Validation against standards</vt:lpstr>
      <vt:lpstr>Few notes for validation:</vt:lpstr>
      <vt:lpstr>PowerPoint Presentation</vt:lpstr>
    </vt:vector>
  </TitlesOfParts>
  <Company>Sunovion Pharmaceuticals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Tomioka</dc:creator>
  <cp:lastModifiedBy>Sam Tomioka</cp:lastModifiedBy>
  <cp:revision>27</cp:revision>
  <dcterms:created xsi:type="dcterms:W3CDTF">2017-07-21T13:44:53Z</dcterms:created>
  <dcterms:modified xsi:type="dcterms:W3CDTF">2017-09-12T11:28:07Z</dcterms:modified>
</cp:coreProperties>
</file>