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58" r:id="rId3"/>
    <p:sldId id="256" r:id="rId4"/>
    <p:sldId id="257" r:id="rId5"/>
  </p:sldIdLst>
  <p:sldSz cx="180006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1"/>
    <p:restoredTop sz="94649"/>
  </p:normalViewPr>
  <p:slideViewPr>
    <p:cSldViewPr snapToGrid="0">
      <p:cViewPr>
        <p:scale>
          <a:sx n="85" d="100"/>
          <a:sy n="85" d="100"/>
        </p:scale>
        <p:origin x="1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1A991-269A-C740-9DB8-8BC3D9FE55CE}" type="datetimeFigureOut">
              <a:rPr lang="sv-SE" smtClean="0"/>
              <a:t>2024-10-03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6778B-175F-ED48-894B-C1BACEB4618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964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1pPr>
    <a:lvl2pPr marL="734400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2pPr>
    <a:lvl3pPr marL="1468801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3pPr>
    <a:lvl4pPr marL="2203201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4pPr>
    <a:lvl5pPr marL="2937601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5pPr>
    <a:lvl6pPr marL="3672002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6pPr>
    <a:lvl7pPr marL="4406402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7pPr>
    <a:lvl8pPr marL="5140803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8pPr>
    <a:lvl9pPr marL="5875203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6778B-175F-ED48-894B-C1BACEB46182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148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062083"/>
            <a:ext cx="1530056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617911"/>
            <a:ext cx="13500497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240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30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70833"/>
            <a:ext cx="3881393" cy="1067790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70833"/>
            <a:ext cx="11419171" cy="1067790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93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965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141251"/>
            <a:ext cx="15525572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432079"/>
            <a:ext cx="15525572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82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82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779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354163"/>
            <a:ext cx="765028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354163"/>
            <a:ext cx="765028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329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70836"/>
            <a:ext cx="15525572" cy="243541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088748"/>
            <a:ext cx="761512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602496"/>
            <a:ext cx="7615123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088748"/>
            <a:ext cx="765262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602496"/>
            <a:ext cx="7652626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416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3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54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814168"/>
            <a:ext cx="9112836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698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814168"/>
            <a:ext cx="9112836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965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70836"/>
            <a:ext cx="1552557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354163"/>
            <a:ext cx="1552557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35EAB-1436-C940-B489-F1EE74B9311A}" type="datetimeFigureOut">
              <a:rPr lang="sv-SE" smtClean="0"/>
              <a:t>2024-10-03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678325"/>
            <a:ext cx="607522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573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3F4FC9-3C34-91F0-170B-20CDBD25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93369B39-2B1E-00B0-8648-7DDBF5B6B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505" r="50815"/>
          <a:stretch/>
        </p:blipFill>
        <p:spPr>
          <a:xfrm>
            <a:off x="0" y="1578551"/>
            <a:ext cx="8570564" cy="9442886"/>
          </a:xfrm>
        </p:spPr>
      </p:pic>
      <p:pic>
        <p:nvPicPr>
          <p:cNvPr id="6" name="Platshållare för innehåll 4">
            <a:extLst>
              <a:ext uri="{FF2B5EF4-FFF2-40B4-BE49-F238E27FC236}">
                <a16:creationId xmlns:a16="http://schemas.microsoft.com/office/drawing/2014/main" id="{4DB227FB-F388-E08D-E5F8-1B176F31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290" r="521"/>
          <a:stretch/>
        </p:blipFill>
        <p:spPr>
          <a:xfrm>
            <a:off x="8570564" y="1578551"/>
            <a:ext cx="8853716" cy="94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1F1C22-5941-7DA7-564E-0344B1AA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87BBC0F4-DB83-834C-59E9-ACC530C50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0230" b="9016"/>
          <a:stretch/>
        </p:blipFill>
        <p:spPr>
          <a:xfrm>
            <a:off x="1152414" y="2883471"/>
            <a:ext cx="7271014" cy="7369300"/>
          </a:xfr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76CB2DF8-C2D6-FF06-5EC0-7FE34118DB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249"/>
          <a:stretch/>
        </p:blipFill>
        <p:spPr>
          <a:xfrm>
            <a:off x="8307079" y="2883471"/>
            <a:ext cx="8099577" cy="7593384"/>
          </a:xfrm>
          <a:prstGeom prst="rect">
            <a:avLst/>
          </a:prstGeom>
        </p:spPr>
      </p:pic>
      <p:pic>
        <p:nvPicPr>
          <p:cNvPr id="8" name="Platshållare för innehåll 4">
            <a:extLst>
              <a:ext uri="{FF2B5EF4-FFF2-40B4-BE49-F238E27FC236}">
                <a16:creationId xmlns:a16="http://schemas.microsoft.com/office/drawing/2014/main" id="{C49C5CDE-389B-D1EE-9A6C-E7836472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4739"/>
          <a:stretch/>
        </p:blipFill>
        <p:spPr>
          <a:xfrm>
            <a:off x="321272" y="10182391"/>
            <a:ext cx="8099576" cy="426117"/>
          </a:xfrm>
          <a:prstGeom prst="rect">
            <a:avLst/>
          </a:prstGeom>
        </p:spPr>
      </p:pic>
      <p:pic>
        <p:nvPicPr>
          <p:cNvPr id="9" name="Platshållare för innehåll 4">
            <a:extLst>
              <a:ext uri="{FF2B5EF4-FFF2-40B4-BE49-F238E27FC236}">
                <a16:creationId xmlns:a16="http://schemas.microsoft.com/office/drawing/2014/main" id="{43F995D0-4349-BD15-6FD5-AF460868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3565"/>
          <a:stretch/>
        </p:blipFill>
        <p:spPr>
          <a:xfrm>
            <a:off x="739722" y="3035871"/>
            <a:ext cx="521182" cy="8099576"/>
          </a:xfrm>
          <a:prstGeom prst="rect">
            <a:avLst/>
          </a:prstGeom>
        </p:spPr>
      </p:pic>
      <p:pic>
        <p:nvPicPr>
          <p:cNvPr id="10" name="Platshållare för innehåll 4">
            <a:extLst>
              <a:ext uri="{FF2B5EF4-FFF2-40B4-BE49-F238E27FC236}">
                <a16:creationId xmlns:a16="http://schemas.microsoft.com/office/drawing/2014/main" id="{A5BEDFC7-9ED8-38FE-0C0D-584008D8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4739"/>
          <a:stretch/>
        </p:blipFill>
        <p:spPr>
          <a:xfrm>
            <a:off x="8307080" y="10252771"/>
            <a:ext cx="8099576" cy="426117"/>
          </a:xfrm>
          <a:prstGeom prst="rect">
            <a:avLst/>
          </a:prstGeom>
        </p:spPr>
      </p:pic>
      <p:pic>
        <p:nvPicPr>
          <p:cNvPr id="11" name="Platshållare för innehåll 4">
            <a:extLst>
              <a:ext uri="{FF2B5EF4-FFF2-40B4-BE49-F238E27FC236}">
                <a16:creationId xmlns:a16="http://schemas.microsoft.com/office/drawing/2014/main" id="{D3E94E77-DE60-769B-C076-56FCA0FA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3565"/>
          <a:stretch/>
        </p:blipFill>
        <p:spPr>
          <a:xfrm>
            <a:off x="8460769" y="2883470"/>
            <a:ext cx="521182" cy="8099576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ABA041F1-78B0-B7CA-54D3-3100872664D4}"/>
              </a:ext>
            </a:extLst>
          </p:cNvPr>
          <p:cNvSpPr txBox="1"/>
          <p:nvPr/>
        </p:nvSpPr>
        <p:spPr>
          <a:xfrm>
            <a:off x="4742721" y="10608508"/>
            <a:ext cx="675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757563D1-7BF9-C63B-01FE-A9C108E9AEF5}"/>
              </a:ext>
            </a:extLst>
          </p:cNvPr>
          <p:cNvSpPr txBox="1"/>
          <p:nvPr/>
        </p:nvSpPr>
        <p:spPr>
          <a:xfrm>
            <a:off x="12752761" y="10608508"/>
            <a:ext cx="696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  <a:endParaRPr lang="sv-SE" sz="3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73D612-1199-A3AC-E93C-E7AAB98F5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F12625B-4885-0172-6B86-69FA6A940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AA223DB2-1E86-3FA2-17D6-8223AD55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70" y="0"/>
            <a:ext cx="12600121" cy="12600121"/>
          </a:xfrm>
          <a:prstGeom prst="rect">
            <a:avLst/>
          </a:prstGeom>
        </p:spPr>
      </p:pic>
      <p:cxnSp>
        <p:nvCxnSpPr>
          <p:cNvPr id="11" name="Rak 10">
            <a:extLst>
              <a:ext uri="{FF2B5EF4-FFF2-40B4-BE49-F238E27FC236}">
                <a16:creationId xmlns:a16="http://schemas.microsoft.com/office/drawing/2014/main" id="{41E2C4BD-1172-FAC3-59C7-5FCC869B03C3}"/>
              </a:ext>
            </a:extLst>
          </p:cNvPr>
          <p:cNvCxnSpPr/>
          <p:nvPr/>
        </p:nvCxnSpPr>
        <p:spPr>
          <a:xfrm flipV="1">
            <a:off x="8276095" y="3021075"/>
            <a:ext cx="0" cy="2620800"/>
          </a:xfrm>
          <a:prstGeom prst="line">
            <a:avLst/>
          </a:prstGeom>
          <a:ln w="2730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ak 11">
            <a:extLst>
              <a:ext uri="{FF2B5EF4-FFF2-40B4-BE49-F238E27FC236}">
                <a16:creationId xmlns:a16="http://schemas.microsoft.com/office/drawing/2014/main" id="{7803D9F7-C96C-6FB8-D68D-9BBA0306B7E3}"/>
              </a:ext>
            </a:extLst>
          </p:cNvPr>
          <p:cNvCxnSpPr/>
          <p:nvPr/>
        </p:nvCxnSpPr>
        <p:spPr>
          <a:xfrm flipV="1">
            <a:off x="5511034" y="133462"/>
            <a:ext cx="0" cy="2620800"/>
          </a:xfrm>
          <a:prstGeom prst="line">
            <a:avLst/>
          </a:prstGeom>
          <a:ln w="2730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ak 12">
            <a:extLst>
              <a:ext uri="{FF2B5EF4-FFF2-40B4-BE49-F238E27FC236}">
                <a16:creationId xmlns:a16="http://schemas.microsoft.com/office/drawing/2014/main" id="{A08C7E4D-AEBE-A5A9-AF66-034E201E1A02}"/>
              </a:ext>
            </a:extLst>
          </p:cNvPr>
          <p:cNvCxnSpPr/>
          <p:nvPr/>
        </p:nvCxnSpPr>
        <p:spPr>
          <a:xfrm flipV="1">
            <a:off x="13624744" y="8793225"/>
            <a:ext cx="0" cy="2620800"/>
          </a:xfrm>
          <a:prstGeom prst="line">
            <a:avLst/>
          </a:prstGeom>
          <a:ln w="2730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3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5338E8-ECCA-F2B3-E675-8DC5759C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831AD4DC-D1EC-511A-3225-91E7E1E83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0000"/>
          <a:stretch/>
        </p:blipFill>
        <p:spPr>
          <a:xfrm>
            <a:off x="-355761" y="-388342"/>
            <a:ext cx="18356423" cy="12988329"/>
          </a:xfrm>
        </p:spPr>
      </p:pic>
    </p:spTree>
    <p:extLst>
      <p:ext uri="{BB962C8B-B14F-4D97-AF65-F5344CB8AC3E}">
        <p14:creationId xmlns:p14="http://schemas.microsoft.com/office/powerpoint/2010/main" val="158794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7</Words>
  <Application>Microsoft Macintosh PowerPoint</Application>
  <PresentationFormat>Anpassad</PresentationFormat>
  <Paragraphs>3</Paragraphs>
  <Slides>4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CMU SERIF ROMAN</vt:lpstr>
      <vt:lpstr>CMU SERIF ROMAN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Jonatan Haraldsson</dc:creator>
  <cp:lastModifiedBy>Jonatan Haraldsson</cp:lastModifiedBy>
  <cp:revision>1</cp:revision>
  <dcterms:created xsi:type="dcterms:W3CDTF">2024-10-03T10:03:36Z</dcterms:created>
  <dcterms:modified xsi:type="dcterms:W3CDTF">2024-10-04T07:45:03Z</dcterms:modified>
</cp:coreProperties>
</file>