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F7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29" d="100"/>
          <a:sy n="129" d="100"/>
        </p:scale>
        <p:origin x="-27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53AA66-FB5E-043C-7703-099D7E4BE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99F5F49-BF0C-FE38-934C-FB0874EFC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0" indent="0" algn="ctr">
              <a:buNone/>
              <a:defRPr sz="2000"/>
            </a:lvl2pPr>
            <a:lvl3pPr marL="914420" indent="0" algn="ctr">
              <a:buNone/>
              <a:defRPr sz="1800"/>
            </a:lvl3pPr>
            <a:lvl4pPr marL="1371630" indent="0" algn="ctr">
              <a:buNone/>
              <a:defRPr sz="1600"/>
            </a:lvl4pPr>
            <a:lvl5pPr marL="1828839" indent="0" algn="ctr">
              <a:buNone/>
              <a:defRPr sz="1600"/>
            </a:lvl5pPr>
            <a:lvl6pPr marL="2286049" indent="0" algn="ctr">
              <a:buNone/>
              <a:defRPr sz="1600"/>
            </a:lvl6pPr>
            <a:lvl7pPr marL="2743259" indent="0" algn="ctr">
              <a:buNone/>
              <a:defRPr sz="1600"/>
            </a:lvl7pPr>
            <a:lvl8pPr marL="3200468" indent="0" algn="ctr">
              <a:buNone/>
              <a:defRPr sz="1600"/>
            </a:lvl8pPr>
            <a:lvl9pPr marL="3657678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E8A3357-E7E7-F3FD-8A59-EFD6A086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571-4EFC-3E42-99FB-92516848A80D}" type="datetimeFigureOut">
              <a:rPr lang="sv-SE" smtClean="0"/>
              <a:t>2024-10-15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3E22BE-EF5F-AC79-FA37-019541DE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7F496FC-7ACC-252C-F3EA-B914C143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7EF-7300-854F-A317-1A0FCD38F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757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449B19-4B7F-84F6-2787-7CDC0E7C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272430F-6006-0E6B-B453-57F47580D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372AA48-1108-60AF-DC3B-33DBCCD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571-4EFC-3E42-99FB-92516848A80D}" type="datetimeFigureOut">
              <a:rPr lang="sv-SE" smtClean="0"/>
              <a:t>2024-10-15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2E6E34-6D9B-7670-E64B-3EA89395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691124-82AC-6560-57AA-E60FBCC3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7EF-7300-854F-A317-1A0FCD38F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871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69994FA-32B2-6F28-2E5A-EE48CE687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871EC6D-7207-541E-743C-B4F1F8022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CA36124-7473-5BCE-DFB9-94BDED67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571-4EFC-3E42-99FB-92516848A80D}" type="datetimeFigureOut">
              <a:rPr lang="sv-SE" smtClean="0"/>
              <a:t>2024-10-15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3D9BE2-3E31-6AEA-7283-3BDE4205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8CBDAC-11C4-41EF-F6B5-EC3A5622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7EF-7300-854F-A317-1A0FCD38F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814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1A9A01-2CA6-409B-8116-2B55C5DE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9EA4CB-26E7-2132-5C66-6BFDDDA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4940708-977C-4770-86C4-D939375F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571-4EFC-3E42-99FB-92516848A80D}" type="datetimeFigureOut">
              <a:rPr lang="sv-SE" smtClean="0"/>
              <a:t>2024-10-15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4467615-32BF-5982-C92D-EB1D1A12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51A9FA3-97EA-9A75-0952-62130F07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7EF-7300-854F-A317-1A0FCD38F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752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AA6BCD-754F-6CA2-6341-F3067B0C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ED9F615-5708-10FD-C040-C2945ED17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1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3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3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4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5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6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7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71A6FD7-9EFF-A817-FD23-AE9B5D27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571-4EFC-3E42-99FB-92516848A80D}" type="datetimeFigureOut">
              <a:rPr lang="sv-SE" smtClean="0"/>
              <a:t>2024-10-15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A7E74F-2478-0DE5-A471-DB7CAD90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3EBE0FD-B4D6-B617-6AAD-95572B66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7EF-7300-854F-A317-1A0FCD38F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408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6F7331-8063-32E2-DCFD-EFA74FB4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D283DD-BE66-D333-767A-7DC1FE0EF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045EEBB-B4D8-547E-EC62-E2187CBBD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E8FA62E-6730-C81D-A969-0927DFBE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571-4EFC-3E42-99FB-92516848A80D}" type="datetimeFigureOut">
              <a:rPr lang="sv-SE" smtClean="0"/>
              <a:t>2024-10-15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01F7888-67E7-5D07-0284-25AEBEC6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4F4686E-5291-2282-2833-7205E50E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7EF-7300-854F-A317-1A0FCD38F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806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4860BD-BD6C-F8FC-5DFF-5FCCDD92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A7201AA-EBA7-4628-DF3E-CAE42717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30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8" indent="0">
              <a:buNone/>
              <a:defRPr sz="1600" b="1"/>
            </a:lvl8pPr>
            <a:lvl9pPr marL="3657678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53208F7-753C-218C-478C-97B6DD03D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279C245-FD35-BA2E-EA0F-D3AA4C3D5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30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8" indent="0">
              <a:buNone/>
              <a:defRPr sz="1600" b="1"/>
            </a:lvl8pPr>
            <a:lvl9pPr marL="3657678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406FCB6-F4B9-3C73-D4C1-5885B81DD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87C252F3-0007-0782-F6CB-4657A805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571-4EFC-3E42-99FB-92516848A80D}" type="datetimeFigureOut">
              <a:rPr lang="sv-SE" smtClean="0"/>
              <a:t>2024-10-15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D389BAA-6CEA-5D35-94BF-F3170BF2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B91F330-A45F-6327-5690-E37CDDFD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7EF-7300-854F-A317-1A0FCD38F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80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AEDE2B-5235-1A21-8FD0-608AF05C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E1F935F-42A3-079B-53EA-B6A56992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571-4EFC-3E42-99FB-92516848A80D}" type="datetimeFigureOut">
              <a:rPr lang="sv-SE" smtClean="0"/>
              <a:t>2024-10-15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7A44461-693B-BE2B-2070-D747A73F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62DB05D-5FB6-5C67-297B-A60EFC11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7EF-7300-854F-A317-1A0FCD38F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673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04CDDCB-F5A0-BCFC-66CE-AE916279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571-4EFC-3E42-99FB-92516848A80D}" type="datetimeFigureOut">
              <a:rPr lang="sv-SE" smtClean="0"/>
              <a:t>2024-10-15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ABE735C-E0FD-B5C2-0FEB-3595C1BF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08D97D5-DCB3-94F9-620E-89F3ABB4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7EF-7300-854F-A317-1A0FCD38F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957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C18EF3-B3BA-84D6-6C45-723E2C9A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D34580-2945-D924-30E8-77E0E6EEA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6A58ABE-7332-5F03-4E8E-47D76DA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20" indent="0">
              <a:buNone/>
              <a:defRPr sz="1200"/>
            </a:lvl3pPr>
            <a:lvl4pPr marL="1371630" indent="0">
              <a:buNone/>
              <a:defRPr sz="1000"/>
            </a:lvl4pPr>
            <a:lvl5pPr marL="1828839" indent="0">
              <a:buNone/>
              <a:defRPr sz="1000"/>
            </a:lvl5pPr>
            <a:lvl6pPr marL="2286049" indent="0">
              <a:buNone/>
              <a:defRPr sz="1000"/>
            </a:lvl6pPr>
            <a:lvl7pPr marL="2743259" indent="0">
              <a:buNone/>
              <a:defRPr sz="1000"/>
            </a:lvl7pPr>
            <a:lvl8pPr marL="3200468" indent="0">
              <a:buNone/>
              <a:defRPr sz="1000"/>
            </a:lvl8pPr>
            <a:lvl9pPr marL="3657678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8B1640-03BE-3604-E204-0C796449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571-4EFC-3E42-99FB-92516848A80D}" type="datetimeFigureOut">
              <a:rPr lang="sv-SE" smtClean="0"/>
              <a:t>2024-10-15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EB507FF-08FE-852A-CA5E-11015C02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328185-316F-A7BA-EFC7-C88AF09A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7EF-7300-854F-A317-1A0FCD38F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33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6FD261-370E-9F0F-342F-7B8ADD7D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EB5C682-3CB3-2C47-1EED-013BA38AD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0" indent="0">
              <a:buNone/>
              <a:defRPr sz="2400"/>
            </a:lvl3pPr>
            <a:lvl4pPr marL="1371630" indent="0">
              <a:buNone/>
              <a:defRPr sz="2000"/>
            </a:lvl4pPr>
            <a:lvl5pPr marL="1828839" indent="0">
              <a:buNone/>
              <a:defRPr sz="2000"/>
            </a:lvl5pPr>
            <a:lvl6pPr marL="2286049" indent="0">
              <a:buNone/>
              <a:defRPr sz="2000"/>
            </a:lvl6pPr>
            <a:lvl7pPr marL="2743259" indent="0">
              <a:buNone/>
              <a:defRPr sz="2000"/>
            </a:lvl7pPr>
            <a:lvl8pPr marL="3200468" indent="0">
              <a:buNone/>
              <a:defRPr sz="2000"/>
            </a:lvl8pPr>
            <a:lvl9pPr marL="3657678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27BEF45-7237-A65A-72C9-27F8BB314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20" indent="0">
              <a:buNone/>
              <a:defRPr sz="1200"/>
            </a:lvl3pPr>
            <a:lvl4pPr marL="1371630" indent="0">
              <a:buNone/>
              <a:defRPr sz="1000"/>
            </a:lvl4pPr>
            <a:lvl5pPr marL="1828839" indent="0">
              <a:buNone/>
              <a:defRPr sz="1000"/>
            </a:lvl5pPr>
            <a:lvl6pPr marL="2286049" indent="0">
              <a:buNone/>
              <a:defRPr sz="1000"/>
            </a:lvl6pPr>
            <a:lvl7pPr marL="2743259" indent="0">
              <a:buNone/>
              <a:defRPr sz="1000"/>
            </a:lvl7pPr>
            <a:lvl8pPr marL="3200468" indent="0">
              <a:buNone/>
              <a:defRPr sz="1000"/>
            </a:lvl8pPr>
            <a:lvl9pPr marL="3657678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E7BE699-332B-6DEA-B4AC-6FD97B8A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571-4EFC-3E42-99FB-92516848A80D}" type="datetimeFigureOut">
              <a:rPr lang="sv-SE" smtClean="0"/>
              <a:t>2024-10-15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B768C37-649C-DAA3-5619-A319DD69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3659904-FAAB-FDB7-B80E-36ABC831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7EF-7300-854F-A317-1A0FCD38F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21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4617256-A355-7E65-BCA5-6EFFFF8F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051DAD0-415B-4FE6-CB75-42A614542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C985DDE-4655-3FAD-B732-739C554E9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AA571-4EFC-3E42-99FB-92516848A80D}" type="datetimeFigureOut">
              <a:rPr lang="sv-SE" smtClean="0"/>
              <a:t>2024-10-15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1151795-4533-CEFF-BA0E-8135C2F06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98B2B3-94E7-4A11-C002-3655BE66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667EF-7300-854F-A317-1A0FCD38F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319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3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3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3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8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8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7AAD5E2C-5F52-6365-F57D-FA3F5E5D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701"/>
          <a:stretch/>
        </p:blipFill>
        <p:spPr>
          <a:xfrm>
            <a:off x="2789510" y="1037853"/>
            <a:ext cx="6250046" cy="518702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8C170290-9323-4624-2523-4A80B6B1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22" t="11021" b="9700"/>
          <a:stretch/>
        </p:blipFill>
        <p:spPr>
          <a:xfrm>
            <a:off x="1537800" y="1567190"/>
            <a:ext cx="4412080" cy="3528392"/>
          </a:xfrm>
          <a:prstGeom prst="rect">
            <a:avLst/>
          </a:prstGeom>
        </p:spPr>
      </p:pic>
      <p:sp>
        <p:nvSpPr>
          <p:cNvPr id="25" name="textruta 24">
            <a:extLst>
              <a:ext uri="{FF2B5EF4-FFF2-40B4-BE49-F238E27FC236}">
                <a16:creationId xmlns:a16="http://schemas.microsoft.com/office/drawing/2014/main" id="{2581BCF7-8AFD-A542-2AD1-B0FE2BB16761}"/>
              </a:ext>
            </a:extLst>
          </p:cNvPr>
          <p:cNvSpPr txBox="1"/>
          <p:nvPr/>
        </p:nvSpPr>
        <p:spPr>
          <a:xfrm rot="16200000">
            <a:off x="132721" y="3170978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Counts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64601C3A-6D58-D558-9193-5569B58B8A24}"/>
              </a:ext>
            </a:extLst>
          </p:cNvPr>
          <p:cNvSpPr txBox="1"/>
          <p:nvPr/>
        </p:nvSpPr>
        <p:spPr>
          <a:xfrm>
            <a:off x="2697969" y="5510676"/>
            <a:ext cx="20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Particle size (nm)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212C241F-65C7-1449-5C2F-F0B56F217F50}"/>
              </a:ext>
            </a:extLst>
          </p:cNvPr>
          <p:cNvSpPr txBox="1"/>
          <p:nvPr/>
        </p:nvSpPr>
        <p:spPr>
          <a:xfrm>
            <a:off x="7786198" y="5499791"/>
            <a:ext cx="20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Particle size (nm)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43778F7C-78B1-2719-22E6-AE4C868FB572}"/>
              </a:ext>
            </a:extLst>
          </p:cNvPr>
          <p:cNvSpPr txBox="1"/>
          <p:nvPr/>
        </p:nvSpPr>
        <p:spPr>
          <a:xfrm>
            <a:off x="3816332" y="5167949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</a:t>
            </a: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BCC671F0-4F25-BF67-D1F5-1361DC311742}"/>
              </a:ext>
            </a:extLst>
          </p:cNvPr>
          <p:cNvSpPr txBox="1"/>
          <p:nvPr/>
        </p:nvSpPr>
        <p:spPr>
          <a:xfrm>
            <a:off x="2976443" y="5167949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14AF1C09-D6DC-6157-7A9D-88A019C1B6BF}"/>
              </a:ext>
            </a:extLst>
          </p:cNvPr>
          <p:cNvSpPr txBox="1"/>
          <p:nvPr/>
        </p:nvSpPr>
        <p:spPr>
          <a:xfrm>
            <a:off x="2136555" y="5166776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8E5064F-B966-27F9-35BC-9C6FD57B6BCC}"/>
              </a:ext>
            </a:extLst>
          </p:cNvPr>
          <p:cNvSpPr txBox="1"/>
          <p:nvPr/>
        </p:nvSpPr>
        <p:spPr>
          <a:xfrm>
            <a:off x="5490493" y="5180646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50748144-3116-F306-6773-F474F610BF21}"/>
              </a:ext>
            </a:extLst>
          </p:cNvPr>
          <p:cNvSpPr txBox="1"/>
          <p:nvPr/>
        </p:nvSpPr>
        <p:spPr>
          <a:xfrm>
            <a:off x="4656220" y="5180646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CC46AAC7-F82A-6F4A-1F44-67004058846B}"/>
              </a:ext>
            </a:extLst>
          </p:cNvPr>
          <p:cNvSpPr txBox="1"/>
          <p:nvPr/>
        </p:nvSpPr>
        <p:spPr>
          <a:xfrm>
            <a:off x="792605" y="1722962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5000</a:t>
            </a:r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1D480CAC-7710-6041-434D-8384D69B0B38}"/>
              </a:ext>
            </a:extLst>
          </p:cNvPr>
          <p:cNvSpPr txBox="1"/>
          <p:nvPr/>
        </p:nvSpPr>
        <p:spPr>
          <a:xfrm>
            <a:off x="803528" y="3649988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2000</a:t>
            </a: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F05C182D-22DA-C05C-6658-E476B724A634}"/>
              </a:ext>
            </a:extLst>
          </p:cNvPr>
          <p:cNvSpPr txBox="1"/>
          <p:nvPr/>
        </p:nvSpPr>
        <p:spPr>
          <a:xfrm>
            <a:off x="792606" y="4280452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26F74F1-10AF-A672-48C1-EA0222F2DCC4}"/>
              </a:ext>
            </a:extLst>
          </p:cNvPr>
          <p:cNvSpPr txBox="1"/>
          <p:nvPr/>
        </p:nvSpPr>
        <p:spPr>
          <a:xfrm>
            <a:off x="803528" y="3010856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3000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0E0C7F44-10F6-4498-0E0B-9625F1A65A95}"/>
              </a:ext>
            </a:extLst>
          </p:cNvPr>
          <p:cNvSpPr txBox="1"/>
          <p:nvPr/>
        </p:nvSpPr>
        <p:spPr>
          <a:xfrm>
            <a:off x="803528" y="2347829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4000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57A873A3-4E8B-3978-5D43-96D287BD7A07}"/>
              </a:ext>
            </a:extLst>
          </p:cNvPr>
          <p:cNvSpPr txBox="1"/>
          <p:nvPr/>
        </p:nvSpPr>
        <p:spPr>
          <a:xfrm>
            <a:off x="1139414" y="4996050"/>
            <a:ext cx="30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191D3D6C-0669-9D63-36E3-B8374404E7AD}"/>
              </a:ext>
            </a:extLst>
          </p:cNvPr>
          <p:cNvSpPr txBox="1"/>
          <p:nvPr/>
        </p:nvSpPr>
        <p:spPr>
          <a:xfrm>
            <a:off x="3342002" y="5912415"/>
            <a:ext cx="20356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F39A2870-6BA7-172B-8E3C-907B4AA429E0}"/>
              </a:ext>
            </a:extLst>
          </p:cNvPr>
          <p:cNvSpPr txBox="1"/>
          <p:nvPr/>
        </p:nvSpPr>
        <p:spPr>
          <a:xfrm>
            <a:off x="8450228" y="5898777"/>
            <a:ext cx="20356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</a:p>
        </p:txBody>
      </p:sp>
      <p:cxnSp>
        <p:nvCxnSpPr>
          <p:cNvPr id="76" name="Rak 75">
            <a:extLst>
              <a:ext uri="{FF2B5EF4-FFF2-40B4-BE49-F238E27FC236}">
                <a16:creationId xmlns:a16="http://schemas.microsoft.com/office/drawing/2014/main" id="{E430FD78-4B0D-0C21-5DE8-23CF3A47EC01}"/>
              </a:ext>
            </a:extLst>
          </p:cNvPr>
          <p:cNvCxnSpPr>
            <a:cxnSpLocks/>
          </p:cNvCxnSpPr>
          <p:nvPr/>
        </p:nvCxnSpPr>
        <p:spPr>
          <a:xfrm>
            <a:off x="2409268" y="5060023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ak 76">
            <a:extLst>
              <a:ext uri="{FF2B5EF4-FFF2-40B4-BE49-F238E27FC236}">
                <a16:creationId xmlns:a16="http://schemas.microsoft.com/office/drawing/2014/main" id="{0A13F895-4823-9247-F28C-F8426D3B632B}"/>
              </a:ext>
            </a:extLst>
          </p:cNvPr>
          <p:cNvCxnSpPr>
            <a:cxnSpLocks/>
          </p:cNvCxnSpPr>
          <p:nvPr/>
        </p:nvCxnSpPr>
        <p:spPr>
          <a:xfrm>
            <a:off x="3244293" y="5060023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ak 77">
            <a:extLst>
              <a:ext uri="{FF2B5EF4-FFF2-40B4-BE49-F238E27FC236}">
                <a16:creationId xmlns:a16="http://schemas.microsoft.com/office/drawing/2014/main" id="{8D680975-2CE1-53DC-54DC-1FB3E85FEA10}"/>
              </a:ext>
            </a:extLst>
          </p:cNvPr>
          <p:cNvCxnSpPr>
            <a:cxnSpLocks/>
          </p:cNvCxnSpPr>
          <p:nvPr/>
        </p:nvCxnSpPr>
        <p:spPr>
          <a:xfrm>
            <a:off x="4079318" y="5061749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Rak 78">
            <a:extLst>
              <a:ext uri="{FF2B5EF4-FFF2-40B4-BE49-F238E27FC236}">
                <a16:creationId xmlns:a16="http://schemas.microsoft.com/office/drawing/2014/main" id="{1D469B09-0864-841E-41CE-AC895DD99145}"/>
              </a:ext>
            </a:extLst>
          </p:cNvPr>
          <p:cNvCxnSpPr>
            <a:cxnSpLocks/>
          </p:cNvCxnSpPr>
          <p:nvPr/>
        </p:nvCxnSpPr>
        <p:spPr>
          <a:xfrm>
            <a:off x="4914343" y="5061749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ak 79">
            <a:extLst>
              <a:ext uri="{FF2B5EF4-FFF2-40B4-BE49-F238E27FC236}">
                <a16:creationId xmlns:a16="http://schemas.microsoft.com/office/drawing/2014/main" id="{5A46CF37-8C04-AAE9-6378-B146F463E60E}"/>
              </a:ext>
            </a:extLst>
          </p:cNvPr>
          <p:cNvCxnSpPr>
            <a:cxnSpLocks/>
          </p:cNvCxnSpPr>
          <p:nvPr/>
        </p:nvCxnSpPr>
        <p:spPr>
          <a:xfrm>
            <a:off x="5749368" y="5065130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ak 80">
            <a:extLst>
              <a:ext uri="{FF2B5EF4-FFF2-40B4-BE49-F238E27FC236}">
                <a16:creationId xmlns:a16="http://schemas.microsoft.com/office/drawing/2014/main" id="{7D73A291-7D06-3424-0ED2-E3405DA35E1E}"/>
              </a:ext>
            </a:extLst>
          </p:cNvPr>
          <p:cNvCxnSpPr/>
          <p:nvPr/>
        </p:nvCxnSpPr>
        <p:spPr>
          <a:xfrm flipH="1">
            <a:off x="1464201" y="1893967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Rak 81">
            <a:extLst>
              <a:ext uri="{FF2B5EF4-FFF2-40B4-BE49-F238E27FC236}">
                <a16:creationId xmlns:a16="http://schemas.microsoft.com/office/drawing/2014/main" id="{6F785F1A-998C-7EDD-BEAA-8E50BB946D4B}"/>
              </a:ext>
            </a:extLst>
          </p:cNvPr>
          <p:cNvCxnSpPr/>
          <p:nvPr/>
        </p:nvCxnSpPr>
        <p:spPr>
          <a:xfrm flipH="1">
            <a:off x="1464056" y="3159740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ak 82">
            <a:extLst>
              <a:ext uri="{FF2B5EF4-FFF2-40B4-BE49-F238E27FC236}">
                <a16:creationId xmlns:a16="http://schemas.microsoft.com/office/drawing/2014/main" id="{21E31F43-A30B-6FF5-D428-0EE84BCF6B2A}"/>
              </a:ext>
            </a:extLst>
          </p:cNvPr>
          <p:cNvCxnSpPr/>
          <p:nvPr/>
        </p:nvCxnSpPr>
        <p:spPr>
          <a:xfrm flipH="1">
            <a:off x="1464056" y="3795889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Rak 83">
            <a:extLst>
              <a:ext uri="{FF2B5EF4-FFF2-40B4-BE49-F238E27FC236}">
                <a16:creationId xmlns:a16="http://schemas.microsoft.com/office/drawing/2014/main" id="{7CF155A6-A100-B735-68E6-0C4CA2F7E24C}"/>
              </a:ext>
            </a:extLst>
          </p:cNvPr>
          <p:cNvCxnSpPr/>
          <p:nvPr/>
        </p:nvCxnSpPr>
        <p:spPr>
          <a:xfrm flipH="1">
            <a:off x="1464205" y="4429927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Rak 84">
            <a:extLst>
              <a:ext uri="{FF2B5EF4-FFF2-40B4-BE49-F238E27FC236}">
                <a16:creationId xmlns:a16="http://schemas.microsoft.com/office/drawing/2014/main" id="{0227969C-726A-49FE-DE02-DDDEAC2B91CA}"/>
              </a:ext>
            </a:extLst>
          </p:cNvPr>
          <p:cNvCxnSpPr/>
          <p:nvPr/>
        </p:nvCxnSpPr>
        <p:spPr>
          <a:xfrm flipH="1">
            <a:off x="1463911" y="2526145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ak 86">
            <a:extLst>
              <a:ext uri="{FF2B5EF4-FFF2-40B4-BE49-F238E27FC236}">
                <a16:creationId xmlns:a16="http://schemas.microsoft.com/office/drawing/2014/main" id="{FA55F0CE-6D6D-E8C8-098E-DD784282172B}"/>
              </a:ext>
            </a:extLst>
          </p:cNvPr>
          <p:cNvCxnSpPr/>
          <p:nvPr/>
        </p:nvCxnSpPr>
        <p:spPr>
          <a:xfrm flipH="1">
            <a:off x="1463770" y="5062766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Bildobjekt 1">
            <a:extLst>
              <a:ext uri="{FF2B5EF4-FFF2-40B4-BE49-F238E27FC236}">
                <a16:creationId xmlns:a16="http://schemas.microsoft.com/office/drawing/2014/main" id="{A2AB0A2E-DC05-6C90-4753-D736F68610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22" t="11021" b="9700"/>
          <a:stretch/>
        </p:blipFill>
        <p:spPr>
          <a:xfrm>
            <a:off x="6567461" y="1575176"/>
            <a:ext cx="4412080" cy="3528392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C67CD235-2BF1-EEBA-F25C-91B2AF55D5AC}"/>
              </a:ext>
            </a:extLst>
          </p:cNvPr>
          <p:cNvSpPr txBox="1"/>
          <p:nvPr/>
        </p:nvSpPr>
        <p:spPr>
          <a:xfrm>
            <a:off x="5863326" y="3167725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2000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CCF5DACD-357C-28B2-7EDC-B5A85960ECC4}"/>
              </a:ext>
            </a:extLst>
          </p:cNvPr>
          <p:cNvSpPr txBox="1"/>
          <p:nvPr/>
        </p:nvSpPr>
        <p:spPr>
          <a:xfrm>
            <a:off x="5862334" y="4027305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FD699012-7B36-8643-F14A-4A8CBED7E04F}"/>
              </a:ext>
            </a:extLst>
          </p:cNvPr>
          <p:cNvSpPr txBox="1"/>
          <p:nvPr/>
        </p:nvSpPr>
        <p:spPr>
          <a:xfrm>
            <a:off x="6212959" y="4979360"/>
            <a:ext cx="30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05DA5C1-769F-D117-9BCD-30A40644CBC2}"/>
              </a:ext>
            </a:extLst>
          </p:cNvPr>
          <p:cNvSpPr txBox="1"/>
          <p:nvPr/>
        </p:nvSpPr>
        <p:spPr>
          <a:xfrm>
            <a:off x="5876443" y="2261908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3000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288237E-3443-D162-4429-EF6EE858EEB7}"/>
              </a:ext>
            </a:extLst>
          </p:cNvPr>
          <p:cNvSpPr txBox="1"/>
          <p:nvPr/>
        </p:nvSpPr>
        <p:spPr>
          <a:xfrm>
            <a:off x="8854320" y="5174761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2681536-5230-1476-A552-4F474F263457}"/>
              </a:ext>
            </a:extLst>
          </p:cNvPr>
          <p:cNvSpPr txBox="1"/>
          <p:nvPr/>
        </p:nvSpPr>
        <p:spPr>
          <a:xfrm>
            <a:off x="8014433" y="5174761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45BAD498-6193-3116-32D5-908970BB30D1}"/>
              </a:ext>
            </a:extLst>
          </p:cNvPr>
          <p:cNvSpPr txBox="1"/>
          <p:nvPr/>
        </p:nvSpPr>
        <p:spPr>
          <a:xfrm>
            <a:off x="7174545" y="5173588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4A484F9B-0546-2367-8187-F909D8CE7C0C}"/>
              </a:ext>
            </a:extLst>
          </p:cNvPr>
          <p:cNvSpPr txBox="1"/>
          <p:nvPr/>
        </p:nvSpPr>
        <p:spPr>
          <a:xfrm>
            <a:off x="10528481" y="5187458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81362F50-BB4E-E08C-28A3-D1D9C8943C72}"/>
              </a:ext>
            </a:extLst>
          </p:cNvPr>
          <p:cNvSpPr txBox="1"/>
          <p:nvPr/>
        </p:nvSpPr>
        <p:spPr>
          <a:xfrm>
            <a:off x="9694208" y="5187458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cxnSp>
        <p:nvCxnSpPr>
          <p:cNvPr id="15" name="Rak 14">
            <a:extLst>
              <a:ext uri="{FF2B5EF4-FFF2-40B4-BE49-F238E27FC236}">
                <a16:creationId xmlns:a16="http://schemas.microsoft.com/office/drawing/2014/main" id="{B0612D1B-5AB9-23EE-B2E7-698BA08CB19A}"/>
              </a:ext>
            </a:extLst>
          </p:cNvPr>
          <p:cNvCxnSpPr/>
          <p:nvPr/>
        </p:nvCxnSpPr>
        <p:spPr>
          <a:xfrm flipH="1">
            <a:off x="6495066" y="2433874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ak 15">
            <a:extLst>
              <a:ext uri="{FF2B5EF4-FFF2-40B4-BE49-F238E27FC236}">
                <a16:creationId xmlns:a16="http://schemas.microsoft.com/office/drawing/2014/main" id="{1A3BD208-C5E1-159D-2E7E-859D7502F993}"/>
              </a:ext>
            </a:extLst>
          </p:cNvPr>
          <p:cNvCxnSpPr/>
          <p:nvPr/>
        </p:nvCxnSpPr>
        <p:spPr>
          <a:xfrm flipH="1">
            <a:off x="6495066" y="3313349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>
            <a:extLst>
              <a:ext uri="{FF2B5EF4-FFF2-40B4-BE49-F238E27FC236}">
                <a16:creationId xmlns:a16="http://schemas.microsoft.com/office/drawing/2014/main" id="{BFF3DF23-B082-D528-3F9A-6FB864BF04AD}"/>
              </a:ext>
            </a:extLst>
          </p:cNvPr>
          <p:cNvCxnSpPr/>
          <p:nvPr/>
        </p:nvCxnSpPr>
        <p:spPr>
          <a:xfrm flipH="1">
            <a:off x="6495066" y="4192921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>
            <a:extLst>
              <a:ext uri="{FF2B5EF4-FFF2-40B4-BE49-F238E27FC236}">
                <a16:creationId xmlns:a16="http://schemas.microsoft.com/office/drawing/2014/main" id="{BBDA8135-0449-11B7-0AF8-8125655ECC42}"/>
              </a:ext>
            </a:extLst>
          </p:cNvPr>
          <p:cNvCxnSpPr/>
          <p:nvPr/>
        </p:nvCxnSpPr>
        <p:spPr>
          <a:xfrm flipH="1">
            <a:off x="6495069" y="5071434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ak 21">
            <a:extLst>
              <a:ext uri="{FF2B5EF4-FFF2-40B4-BE49-F238E27FC236}">
                <a16:creationId xmlns:a16="http://schemas.microsoft.com/office/drawing/2014/main" id="{A365E587-5E26-217D-0793-AB5636079AC7}"/>
              </a:ext>
            </a:extLst>
          </p:cNvPr>
          <p:cNvCxnSpPr>
            <a:cxnSpLocks/>
          </p:cNvCxnSpPr>
          <p:nvPr/>
        </p:nvCxnSpPr>
        <p:spPr>
          <a:xfrm>
            <a:off x="7439486" y="5067576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ak 23">
            <a:extLst>
              <a:ext uri="{FF2B5EF4-FFF2-40B4-BE49-F238E27FC236}">
                <a16:creationId xmlns:a16="http://schemas.microsoft.com/office/drawing/2014/main" id="{B347B31A-B58C-C71A-A591-D319B464831D}"/>
              </a:ext>
            </a:extLst>
          </p:cNvPr>
          <p:cNvCxnSpPr>
            <a:cxnSpLocks/>
          </p:cNvCxnSpPr>
          <p:nvPr/>
        </p:nvCxnSpPr>
        <p:spPr>
          <a:xfrm>
            <a:off x="8274511" y="5067576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ak 32">
            <a:extLst>
              <a:ext uri="{FF2B5EF4-FFF2-40B4-BE49-F238E27FC236}">
                <a16:creationId xmlns:a16="http://schemas.microsoft.com/office/drawing/2014/main" id="{A6F05F79-53DF-5BE6-3F56-8AEF8BF5EB77}"/>
              </a:ext>
            </a:extLst>
          </p:cNvPr>
          <p:cNvCxnSpPr>
            <a:cxnSpLocks/>
          </p:cNvCxnSpPr>
          <p:nvPr/>
        </p:nvCxnSpPr>
        <p:spPr>
          <a:xfrm>
            <a:off x="9109536" y="5069302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ak 35">
            <a:extLst>
              <a:ext uri="{FF2B5EF4-FFF2-40B4-BE49-F238E27FC236}">
                <a16:creationId xmlns:a16="http://schemas.microsoft.com/office/drawing/2014/main" id="{C262A2B0-6DA3-B400-398F-B06CC5E2438E}"/>
              </a:ext>
            </a:extLst>
          </p:cNvPr>
          <p:cNvCxnSpPr>
            <a:cxnSpLocks/>
          </p:cNvCxnSpPr>
          <p:nvPr/>
        </p:nvCxnSpPr>
        <p:spPr>
          <a:xfrm>
            <a:off x="9944561" y="5069302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ak 45">
            <a:extLst>
              <a:ext uri="{FF2B5EF4-FFF2-40B4-BE49-F238E27FC236}">
                <a16:creationId xmlns:a16="http://schemas.microsoft.com/office/drawing/2014/main" id="{36049AA3-0805-D5AB-DBB5-D7AE21989C48}"/>
              </a:ext>
            </a:extLst>
          </p:cNvPr>
          <p:cNvCxnSpPr>
            <a:cxnSpLocks/>
          </p:cNvCxnSpPr>
          <p:nvPr/>
        </p:nvCxnSpPr>
        <p:spPr>
          <a:xfrm>
            <a:off x="10779586" y="5072683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71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ildobjekt 20">
            <a:extLst>
              <a:ext uri="{FF2B5EF4-FFF2-40B4-BE49-F238E27FC236}">
                <a16:creationId xmlns:a16="http://schemas.microsoft.com/office/drawing/2014/main" id="{38EDF512-3D37-53F8-3893-CA1892D3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43" b="89847"/>
          <a:stretch/>
        </p:blipFill>
        <p:spPr>
          <a:xfrm>
            <a:off x="3137792" y="145894"/>
            <a:ext cx="5519660" cy="566057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AAD1F924-93C0-5B51-9102-FC5BF9D8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29" t="10251" r="-286" b="9904"/>
          <a:stretch/>
        </p:blipFill>
        <p:spPr>
          <a:xfrm>
            <a:off x="3345543" y="644686"/>
            <a:ext cx="5125930" cy="4134144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2740EE22-0EBB-E415-EE7B-02E7C089F334}"/>
              </a:ext>
            </a:extLst>
          </p:cNvPr>
          <p:cNvSpPr txBox="1"/>
          <p:nvPr/>
        </p:nvSpPr>
        <p:spPr>
          <a:xfrm>
            <a:off x="2604181" y="601051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5000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6BA6279-D3F5-3EE9-EE60-93109FFC63B8}"/>
              </a:ext>
            </a:extLst>
          </p:cNvPr>
          <p:cNvSpPr txBox="1"/>
          <p:nvPr/>
        </p:nvSpPr>
        <p:spPr>
          <a:xfrm>
            <a:off x="2593975" y="1367616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4000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0AFD6C7-E52C-2F77-509C-3F718557B9EC}"/>
              </a:ext>
            </a:extLst>
          </p:cNvPr>
          <p:cNvSpPr txBox="1"/>
          <p:nvPr/>
        </p:nvSpPr>
        <p:spPr>
          <a:xfrm>
            <a:off x="2935514" y="4593379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78AE67F-AE85-5564-A57A-6222D32A5127}"/>
              </a:ext>
            </a:extLst>
          </p:cNvPr>
          <p:cNvSpPr txBox="1"/>
          <p:nvPr/>
        </p:nvSpPr>
        <p:spPr>
          <a:xfrm>
            <a:off x="2593975" y="2173615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3000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AC498E7-DBEA-E714-29E8-9B78B9280A37}"/>
              </a:ext>
            </a:extLst>
          </p:cNvPr>
          <p:cNvSpPr txBox="1"/>
          <p:nvPr/>
        </p:nvSpPr>
        <p:spPr>
          <a:xfrm>
            <a:off x="2596138" y="2987854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2000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C21F190-4E12-9D02-76C7-4FF9E39A0AD5}"/>
              </a:ext>
            </a:extLst>
          </p:cNvPr>
          <p:cNvSpPr txBox="1"/>
          <p:nvPr/>
        </p:nvSpPr>
        <p:spPr>
          <a:xfrm>
            <a:off x="2592616" y="3790026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78247C87-34D8-6E53-A934-AE89FCC66920}"/>
              </a:ext>
            </a:extLst>
          </p:cNvPr>
          <p:cNvSpPr txBox="1"/>
          <p:nvPr/>
        </p:nvSpPr>
        <p:spPr>
          <a:xfrm>
            <a:off x="4056746" y="4897395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4C6FC795-1B60-C394-DD9F-C288EFEFD0D6}"/>
              </a:ext>
            </a:extLst>
          </p:cNvPr>
          <p:cNvSpPr txBox="1"/>
          <p:nvPr/>
        </p:nvSpPr>
        <p:spPr>
          <a:xfrm>
            <a:off x="5067300" y="4897395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FB99623B-A530-0E80-D71C-113C8413A2A5}"/>
              </a:ext>
            </a:extLst>
          </p:cNvPr>
          <p:cNvSpPr txBox="1"/>
          <p:nvPr/>
        </p:nvSpPr>
        <p:spPr>
          <a:xfrm>
            <a:off x="6027966" y="4897395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297D67-3C35-C1E4-C308-EE4809342360}"/>
              </a:ext>
            </a:extLst>
          </p:cNvPr>
          <p:cNvSpPr txBox="1"/>
          <p:nvPr/>
        </p:nvSpPr>
        <p:spPr>
          <a:xfrm>
            <a:off x="6988633" y="489543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2DA7CEF2-8678-BEBA-D91E-AD33C1AD5418}"/>
              </a:ext>
            </a:extLst>
          </p:cNvPr>
          <p:cNvSpPr txBox="1"/>
          <p:nvPr/>
        </p:nvSpPr>
        <p:spPr>
          <a:xfrm>
            <a:off x="7959849" y="489543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10A542EC-E35D-6D4E-DB5B-6CBB3EDC048E}"/>
              </a:ext>
            </a:extLst>
          </p:cNvPr>
          <p:cNvSpPr txBox="1"/>
          <p:nvPr/>
        </p:nvSpPr>
        <p:spPr>
          <a:xfrm>
            <a:off x="4572003" y="5296956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Particle size (nm)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A1DA2658-5811-3D90-3BA0-8641F66C0256}"/>
              </a:ext>
            </a:extLst>
          </p:cNvPr>
          <p:cNvSpPr txBox="1"/>
          <p:nvPr/>
        </p:nvSpPr>
        <p:spPr>
          <a:xfrm rot="16200000">
            <a:off x="1066978" y="1930788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Counts</a:t>
            </a:r>
          </a:p>
        </p:txBody>
      </p:sp>
      <p:cxnSp>
        <p:nvCxnSpPr>
          <p:cNvPr id="26" name="Rak 25">
            <a:extLst>
              <a:ext uri="{FF2B5EF4-FFF2-40B4-BE49-F238E27FC236}">
                <a16:creationId xmlns:a16="http://schemas.microsoft.com/office/drawing/2014/main" id="{BC177FA1-A305-AEE3-4271-BE3763FEF654}"/>
              </a:ext>
            </a:extLst>
          </p:cNvPr>
          <p:cNvCxnSpPr/>
          <p:nvPr/>
        </p:nvCxnSpPr>
        <p:spPr>
          <a:xfrm flipH="1">
            <a:off x="3250243" y="1543864"/>
            <a:ext cx="10800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ak 26">
            <a:extLst>
              <a:ext uri="{FF2B5EF4-FFF2-40B4-BE49-F238E27FC236}">
                <a16:creationId xmlns:a16="http://schemas.microsoft.com/office/drawing/2014/main" id="{312C80FF-DE1E-B4DC-BCBF-2FB2FB8EF208}"/>
              </a:ext>
            </a:extLst>
          </p:cNvPr>
          <p:cNvCxnSpPr/>
          <p:nvPr/>
        </p:nvCxnSpPr>
        <p:spPr>
          <a:xfrm flipH="1">
            <a:off x="3250243" y="734239"/>
            <a:ext cx="10800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ak 27">
            <a:extLst>
              <a:ext uri="{FF2B5EF4-FFF2-40B4-BE49-F238E27FC236}">
                <a16:creationId xmlns:a16="http://schemas.microsoft.com/office/drawing/2014/main" id="{305983BE-54BF-AB13-1465-0AC90722C614}"/>
              </a:ext>
            </a:extLst>
          </p:cNvPr>
          <p:cNvCxnSpPr/>
          <p:nvPr/>
        </p:nvCxnSpPr>
        <p:spPr>
          <a:xfrm flipH="1">
            <a:off x="3247068" y="2343964"/>
            <a:ext cx="10800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ak 28">
            <a:extLst>
              <a:ext uri="{FF2B5EF4-FFF2-40B4-BE49-F238E27FC236}">
                <a16:creationId xmlns:a16="http://schemas.microsoft.com/office/drawing/2014/main" id="{87C88517-AFC5-A653-F564-5BC405F393AD}"/>
              </a:ext>
            </a:extLst>
          </p:cNvPr>
          <p:cNvCxnSpPr/>
          <p:nvPr/>
        </p:nvCxnSpPr>
        <p:spPr>
          <a:xfrm flipH="1">
            <a:off x="3247068" y="3147239"/>
            <a:ext cx="10800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F84FE25A-C99B-5505-0E13-4B57020FFB12}"/>
              </a:ext>
            </a:extLst>
          </p:cNvPr>
          <p:cNvCxnSpPr>
            <a:cxnSpLocks/>
          </p:cNvCxnSpPr>
          <p:nvPr/>
        </p:nvCxnSpPr>
        <p:spPr>
          <a:xfrm flipH="1">
            <a:off x="3247068" y="3950514"/>
            <a:ext cx="10800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ak 30">
            <a:extLst>
              <a:ext uri="{FF2B5EF4-FFF2-40B4-BE49-F238E27FC236}">
                <a16:creationId xmlns:a16="http://schemas.microsoft.com/office/drawing/2014/main" id="{77C06883-D84A-6272-BF1C-8B91D4C44F51}"/>
              </a:ext>
            </a:extLst>
          </p:cNvPr>
          <p:cNvCxnSpPr/>
          <p:nvPr/>
        </p:nvCxnSpPr>
        <p:spPr>
          <a:xfrm flipH="1">
            <a:off x="3247068" y="4750614"/>
            <a:ext cx="10800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ak 40">
            <a:extLst>
              <a:ext uri="{FF2B5EF4-FFF2-40B4-BE49-F238E27FC236}">
                <a16:creationId xmlns:a16="http://schemas.microsoft.com/office/drawing/2014/main" id="{830B0D7B-8589-49B6-1D0D-B2BCF9F2B608}"/>
              </a:ext>
            </a:extLst>
          </p:cNvPr>
          <p:cNvCxnSpPr>
            <a:cxnSpLocks/>
          </p:cNvCxnSpPr>
          <p:nvPr/>
        </p:nvCxnSpPr>
        <p:spPr>
          <a:xfrm flipV="1">
            <a:off x="5304942" y="4754001"/>
            <a:ext cx="0" cy="11160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>
            <a:extLst>
              <a:ext uri="{FF2B5EF4-FFF2-40B4-BE49-F238E27FC236}">
                <a16:creationId xmlns:a16="http://schemas.microsoft.com/office/drawing/2014/main" id="{D20DD12E-F1C0-B1B6-8EB6-399AC0A6D395}"/>
              </a:ext>
            </a:extLst>
          </p:cNvPr>
          <p:cNvCxnSpPr>
            <a:cxnSpLocks/>
          </p:cNvCxnSpPr>
          <p:nvPr/>
        </p:nvCxnSpPr>
        <p:spPr>
          <a:xfrm flipV="1">
            <a:off x="6280302" y="4750614"/>
            <a:ext cx="0" cy="11160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ak 43">
            <a:extLst>
              <a:ext uri="{FF2B5EF4-FFF2-40B4-BE49-F238E27FC236}">
                <a16:creationId xmlns:a16="http://schemas.microsoft.com/office/drawing/2014/main" id="{B9B6D92B-9FA3-B200-AE91-786382223D9D}"/>
              </a:ext>
            </a:extLst>
          </p:cNvPr>
          <p:cNvCxnSpPr>
            <a:cxnSpLocks/>
          </p:cNvCxnSpPr>
          <p:nvPr/>
        </p:nvCxnSpPr>
        <p:spPr>
          <a:xfrm flipV="1">
            <a:off x="7252275" y="4750614"/>
            <a:ext cx="0" cy="11160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ak 44">
            <a:extLst>
              <a:ext uri="{FF2B5EF4-FFF2-40B4-BE49-F238E27FC236}">
                <a16:creationId xmlns:a16="http://schemas.microsoft.com/office/drawing/2014/main" id="{482AF80A-7559-A6DD-1BED-2CC810E0ECAF}"/>
              </a:ext>
            </a:extLst>
          </p:cNvPr>
          <p:cNvCxnSpPr>
            <a:cxnSpLocks/>
          </p:cNvCxnSpPr>
          <p:nvPr/>
        </p:nvCxnSpPr>
        <p:spPr>
          <a:xfrm flipV="1">
            <a:off x="8220862" y="4750614"/>
            <a:ext cx="0" cy="11160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ruta 2">
            <a:extLst>
              <a:ext uri="{FF2B5EF4-FFF2-40B4-BE49-F238E27FC236}">
                <a16:creationId xmlns:a16="http://schemas.microsoft.com/office/drawing/2014/main" id="{3332212A-0B58-C11B-9B60-EF2B5B61BB57}"/>
              </a:ext>
            </a:extLst>
          </p:cNvPr>
          <p:cNvSpPr txBox="1"/>
          <p:nvPr/>
        </p:nvSpPr>
        <p:spPr>
          <a:xfrm>
            <a:off x="4460150" y="1060800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μ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101</a:t>
            </a:r>
          </a:p>
        </p:txBody>
      </p:sp>
      <p:cxnSp>
        <p:nvCxnSpPr>
          <p:cNvPr id="12" name="Rak 11">
            <a:extLst>
              <a:ext uri="{FF2B5EF4-FFF2-40B4-BE49-F238E27FC236}">
                <a16:creationId xmlns:a16="http://schemas.microsoft.com/office/drawing/2014/main" id="{9F4247CB-77EA-A7D7-A92F-1934F1062540}"/>
              </a:ext>
            </a:extLst>
          </p:cNvPr>
          <p:cNvCxnSpPr>
            <a:cxnSpLocks/>
          </p:cNvCxnSpPr>
          <p:nvPr/>
        </p:nvCxnSpPr>
        <p:spPr>
          <a:xfrm flipV="1">
            <a:off x="4317517" y="4750614"/>
            <a:ext cx="0" cy="11160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Ellips 32">
            <a:extLst>
              <a:ext uri="{FF2B5EF4-FFF2-40B4-BE49-F238E27FC236}">
                <a16:creationId xmlns:a16="http://schemas.microsoft.com/office/drawing/2014/main" id="{AD84B284-D614-B2ED-6E37-0EFC5C0A3089}"/>
              </a:ext>
            </a:extLst>
          </p:cNvPr>
          <p:cNvSpPr/>
          <p:nvPr/>
        </p:nvSpPr>
        <p:spPr>
          <a:xfrm>
            <a:off x="4226181" y="118470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4" name="Rak 33">
            <a:extLst>
              <a:ext uri="{FF2B5EF4-FFF2-40B4-BE49-F238E27FC236}">
                <a16:creationId xmlns:a16="http://schemas.microsoft.com/office/drawing/2014/main" id="{D27D21A6-7406-2E06-2B6B-7F8E22C4F3C9}"/>
              </a:ext>
            </a:extLst>
          </p:cNvPr>
          <p:cNvCxnSpPr>
            <a:cxnSpLocks/>
          </p:cNvCxnSpPr>
          <p:nvPr/>
        </p:nvCxnSpPr>
        <p:spPr>
          <a:xfrm flipV="1">
            <a:off x="4749800" y="3430228"/>
            <a:ext cx="0" cy="1314036"/>
          </a:xfrm>
          <a:prstGeom prst="line">
            <a:avLst/>
          </a:prstGeom>
          <a:ln w="31750">
            <a:solidFill>
              <a:srgbClr val="FF7F0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 24">
            <a:extLst>
              <a:ext uri="{FF2B5EF4-FFF2-40B4-BE49-F238E27FC236}">
                <a16:creationId xmlns:a16="http://schemas.microsoft.com/office/drawing/2014/main" id="{09448AAB-01C9-F624-77A2-6BB4536ED116}"/>
              </a:ext>
            </a:extLst>
          </p:cNvPr>
          <p:cNvSpPr/>
          <p:nvPr/>
        </p:nvSpPr>
        <p:spPr>
          <a:xfrm>
            <a:off x="4726941" y="34061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BF54E535-03CF-16C8-D293-D33F1328B52C}"/>
              </a:ext>
            </a:extLst>
          </p:cNvPr>
          <p:cNvSpPr txBox="1"/>
          <p:nvPr/>
        </p:nvSpPr>
        <p:spPr>
          <a:xfrm>
            <a:off x="4867959" y="3236863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112266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91365912-D7DA-D951-4C82-886CF90D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5" r="47453" b="9401"/>
          <a:stretch/>
        </p:blipFill>
        <p:spPr>
          <a:xfrm>
            <a:off x="3040916" y="706213"/>
            <a:ext cx="5174336" cy="4933669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FBE94936-6C03-E320-B8B7-F3C1371C697D}"/>
              </a:ext>
            </a:extLst>
          </p:cNvPr>
          <p:cNvSpPr txBox="1"/>
          <p:nvPr/>
        </p:nvSpPr>
        <p:spPr>
          <a:xfrm rot="16200000">
            <a:off x="941635" y="3272952"/>
            <a:ext cx="24777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Number of detected particles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4FF10D6-2B6C-985A-E09B-864578204489}"/>
              </a:ext>
            </a:extLst>
          </p:cNvPr>
          <p:cNvSpPr txBox="1"/>
          <p:nvPr/>
        </p:nvSpPr>
        <p:spPr>
          <a:xfrm>
            <a:off x="2502936" y="1322155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3500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34B1A8C-3F15-85CC-AD13-02C2193535CE}"/>
              </a:ext>
            </a:extLst>
          </p:cNvPr>
          <p:cNvSpPr txBox="1"/>
          <p:nvPr/>
        </p:nvSpPr>
        <p:spPr>
          <a:xfrm>
            <a:off x="2507258" y="1880178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3000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7C70F8F-B378-BCEC-CBB9-3F9485BEC669}"/>
              </a:ext>
            </a:extLst>
          </p:cNvPr>
          <p:cNvSpPr txBox="1"/>
          <p:nvPr/>
        </p:nvSpPr>
        <p:spPr>
          <a:xfrm>
            <a:off x="2507258" y="2438062"/>
            <a:ext cx="1040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2500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F1E626AD-2ACA-58FF-1BA4-2997C4267003}"/>
              </a:ext>
            </a:extLst>
          </p:cNvPr>
          <p:cNvSpPr txBox="1"/>
          <p:nvPr/>
        </p:nvSpPr>
        <p:spPr>
          <a:xfrm>
            <a:off x="2502049" y="3007256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2000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0B46C7-8C18-FA10-8B46-A09DBC415D25}"/>
              </a:ext>
            </a:extLst>
          </p:cNvPr>
          <p:cNvSpPr txBox="1"/>
          <p:nvPr/>
        </p:nvSpPr>
        <p:spPr>
          <a:xfrm>
            <a:off x="2502049" y="3560801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1500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46DE4507-83C9-207C-7029-1E62836BBA08}"/>
              </a:ext>
            </a:extLst>
          </p:cNvPr>
          <p:cNvSpPr txBox="1"/>
          <p:nvPr/>
        </p:nvSpPr>
        <p:spPr>
          <a:xfrm>
            <a:off x="2507813" y="4129915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D4431A93-81DF-1A59-95EA-AAFFE9DA03A1}"/>
              </a:ext>
            </a:extLst>
          </p:cNvPr>
          <p:cNvSpPr txBox="1"/>
          <p:nvPr/>
        </p:nvSpPr>
        <p:spPr>
          <a:xfrm>
            <a:off x="2768413" y="5261578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cxnSp>
        <p:nvCxnSpPr>
          <p:cNvPr id="15" name="Rak 14">
            <a:extLst>
              <a:ext uri="{FF2B5EF4-FFF2-40B4-BE49-F238E27FC236}">
                <a16:creationId xmlns:a16="http://schemas.microsoft.com/office/drawing/2014/main" id="{9E48BF42-D87C-A862-AFA2-45D3689C83F9}"/>
              </a:ext>
            </a:extLst>
          </p:cNvPr>
          <p:cNvCxnSpPr>
            <a:cxnSpLocks/>
          </p:cNvCxnSpPr>
          <p:nvPr/>
        </p:nvCxnSpPr>
        <p:spPr>
          <a:xfrm>
            <a:off x="3016151" y="5394842"/>
            <a:ext cx="11049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ak 15">
            <a:extLst>
              <a:ext uri="{FF2B5EF4-FFF2-40B4-BE49-F238E27FC236}">
                <a16:creationId xmlns:a16="http://schemas.microsoft.com/office/drawing/2014/main" id="{854407CC-B298-EB12-A64A-250CE35C1996}"/>
              </a:ext>
            </a:extLst>
          </p:cNvPr>
          <p:cNvCxnSpPr>
            <a:cxnSpLocks/>
          </p:cNvCxnSpPr>
          <p:nvPr/>
        </p:nvCxnSpPr>
        <p:spPr>
          <a:xfrm>
            <a:off x="3015417" y="4832867"/>
            <a:ext cx="11049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16">
            <a:extLst>
              <a:ext uri="{FF2B5EF4-FFF2-40B4-BE49-F238E27FC236}">
                <a16:creationId xmlns:a16="http://schemas.microsoft.com/office/drawing/2014/main" id="{A911B871-8928-4C0D-E5BF-78EDC33D18C1}"/>
              </a:ext>
            </a:extLst>
          </p:cNvPr>
          <p:cNvCxnSpPr>
            <a:cxnSpLocks/>
          </p:cNvCxnSpPr>
          <p:nvPr/>
        </p:nvCxnSpPr>
        <p:spPr>
          <a:xfrm>
            <a:off x="3013413" y="3700745"/>
            <a:ext cx="11049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>
            <a:extLst>
              <a:ext uri="{FF2B5EF4-FFF2-40B4-BE49-F238E27FC236}">
                <a16:creationId xmlns:a16="http://schemas.microsoft.com/office/drawing/2014/main" id="{13667B57-04EA-AB48-B132-1BB539ED34A1}"/>
              </a:ext>
            </a:extLst>
          </p:cNvPr>
          <p:cNvCxnSpPr>
            <a:cxnSpLocks/>
          </p:cNvCxnSpPr>
          <p:nvPr/>
        </p:nvCxnSpPr>
        <p:spPr>
          <a:xfrm>
            <a:off x="3013413" y="4265644"/>
            <a:ext cx="11049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>
            <a:extLst>
              <a:ext uri="{FF2B5EF4-FFF2-40B4-BE49-F238E27FC236}">
                <a16:creationId xmlns:a16="http://schemas.microsoft.com/office/drawing/2014/main" id="{68D7A7C2-AD94-AADB-F3DA-B893980DF6C0}"/>
              </a:ext>
            </a:extLst>
          </p:cNvPr>
          <p:cNvCxnSpPr>
            <a:cxnSpLocks/>
          </p:cNvCxnSpPr>
          <p:nvPr/>
        </p:nvCxnSpPr>
        <p:spPr>
          <a:xfrm>
            <a:off x="3017759" y="3140592"/>
            <a:ext cx="11049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>
            <a:extLst>
              <a:ext uri="{FF2B5EF4-FFF2-40B4-BE49-F238E27FC236}">
                <a16:creationId xmlns:a16="http://schemas.microsoft.com/office/drawing/2014/main" id="{FA7FFA5E-2D80-1669-7BC8-70B396B7602B}"/>
              </a:ext>
            </a:extLst>
          </p:cNvPr>
          <p:cNvCxnSpPr>
            <a:cxnSpLocks/>
          </p:cNvCxnSpPr>
          <p:nvPr/>
        </p:nvCxnSpPr>
        <p:spPr>
          <a:xfrm>
            <a:off x="3013413" y="2573297"/>
            <a:ext cx="11049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>
            <a:extLst>
              <a:ext uri="{FF2B5EF4-FFF2-40B4-BE49-F238E27FC236}">
                <a16:creationId xmlns:a16="http://schemas.microsoft.com/office/drawing/2014/main" id="{2CB71C7B-B7F2-4B70-3EFB-F12C67FB340C}"/>
              </a:ext>
            </a:extLst>
          </p:cNvPr>
          <p:cNvCxnSpPr>
            <a:cxnSpLocks/>
          </p:cNvCxnSpPr>
          <p:nvPr/>
        </p:nvCxnSpPr>
        <p:spPr>
          <a:xfrm>
            <a:off x="3013413" y="2011322"/>
            <a:ext cx="11049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CB7BA473-0460-34C2-80C6-714DB6F61C9F}"/>
              </a:ext>
            </a:extLst>
          </p:cNvPr>
          <p:cNvSpPr txBox="1"/>
          <p:nvPr/>
        </p:nvSpPr>
        <p:spPr>
          <a:xfrm>
            <a:off x="2592484" y="4701352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1E85FE46-32D1-04E8-2F8E-82F4331B2567}"/>
              </a:ext>
            </a:extLst>
          </p:cNvPr>
          <p:cNvSpPr txBox="1"/>
          <p:nvPr/>
        </p:nvSpPr>
        <p:spPr>
          <a:xfrm>
            <a:off x="3222553" y="5695563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ED9A82B1-96CB-972D-890B-3803D7289002}"/>
              </a:ext>
            </a:extLst>
          </p:cNvPr>
          <p:cNvSpPr txBox="1"/>
          <p:nvPr/>
        </p:nvSpPr>
        <p:spPr>
          <a:xfrm>
            <a:off x="3971392" y="5695564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A3A76CF1-1C45-EC50-74E7-5EF6F5FFDC99}"/>
              </a:ext>
            </a:extLst>
          </p:cNvPr>
          <p:cNvSpPr txBox="1"/>
          <p:nvPr/>
        </p:nvSpPr>
        <p:spPr>
          <a:xfrm>
            <a:off x="4710706" y="5692389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A447E182-C9D9-0A05-8642-9E71D5EC4747}"/>
              </a:ext>
            </a:extLst>
          </p:cNvPr>
          <p:cNvSpPr txBox="1"/>
          <p:nvPr/>
        </p:nvSpPr>
        <p:spPr>
          <a:xfrm>
            <a:off x="5500712" y="5692389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150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BACB23FD-B5B4-7D2D-44F4-88FBCA6F080D}"/>
              </a:ext>
            </a:extLst>
          </p:cNvPr>
          <p:cNvSpPr txBox="1"/>
          <p:nvPr/>
        </p:nvSpPr>
        <p:spPr>
          <a:xfrm>
            <a:off x="6293893" y="5687913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BAB3F8BD-A6DF-BE78-1DBD-55D1E3D16946}"/>
              </a:ext>
            </a:extLst>
          </p:cNvPr>
          <p:cNvSpPr txBox="1"/>
          <p:nvPr/>
        </p:nvSpPr>
        <p:spPr>
          <a:xfrm>
            <a:off x="7084268" y="5695564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250</a:t>
            </a:r>
          </a:p>
        </p:txBody>
      </p:sp>
      <p:cxnSp>
        <p:nvCxnSpPr>
          <p:cNvPr id="31" name="Rak 30">
            <a:extLst>
              <a:ext uri="{FF2B5EF4-FFF2-40B4-BE49-F238E27FC236}">
                <a16:creationId xmlns:a16="http://schemas.microsoft.com/office/drawing/2014/main" id="{8C8AEB87-B7C4-2B73-4DF1-BEC8B3533FE4}"/>
              </a:ext>
            </a:extLst>
          </p:cNvPr>
          <p:cNvCxnSpPr/>
          <p:nvPr/>
        </p:nvCxnSpPr>
        <p:spPr>
          <a:xfrm>
            <a:off x="7303977" y="5584082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ak 31">
            <a:extLst>
              <a:ext uri="{FF2B5EF4-FFF2-40B4-BE49-F238E27FC236}">
                <a16:creationId xmlns:a16="http://schemas.microsoft.com/office/drawing/2014/main" id="{4F54B70C-9812-AA36-CC23-BBCEB9856C83}"/>
              </a:ext>
            </a:extLst>
          </p:cNvPr>
          <p:cNvCxnSpPr/>
          <p:nvPr/>
        </p:nvCxnSpPr>
        <p:spPr>
          <a:xfrm>
            <a:off x="6513402" y="5585264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ak 34">
            <a:extLst>
              <a:ext uri="{FF2B5EF4-FFF2-40B4-BE49-F238E27FC236}">
                <a16:creationId xmlns:a16="http://schemas.microsoft.com/office/drawing/2014/main" id="{9095FFDA-2467-240F-D138-F70A727E9369}"/>
              </a:ext>
            </a:extLst>
          </p:cNvPr>
          <p:cNvCxnSpPr/>
          <p:nvPr/>
        </p:nvCxnSpPr>
        <p:spPr>
          <a:xfrm>
            <a:off x="4932843" y="5582089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ak 35">
            <a:extLst>
              <a:ext uri="{FF2B5EF4-FFF2-40B4-BE49-F238E27FC236}">
                <a16:creationId xmlns:a16="http://schemas.microsoft.com/office/drawing/2014/main" id="{2CE6CA36-9BD2-7FB8-B5F2-AA7B80804644}"/>
              </a:ext>
            </a:extLst>
          </p:cNvPr>
          <p:cNvCxnSpPr/>
          <p:nvPr/>
        </p:nvCxnSpPr>
        <p:spPr>
          <a:xfrm>
            <a:off x="4143352" y="5584082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ak 36">
            <a:extLst>
              <a:ext uri="{FF2B5EF4-FFF2-40B4-BE49-F238E27FC236}">
                <a16:creationId xmlns:a16="http://schemas.microsoft.com/office/drawing/2014/main" id="{69D4E541-E5FB-9AAD-5933-CD5247D39B1E}"/>
              </a:ext>
            </a:extLst>
          </p:cNvPr>
          <p:cNvCxnSpPr/>
          <p:nvPr/>
        </p:nvCxnSpPr>
        <p:spPr>
          <a:xfrm>
            <a:off x="5725039" y="5585264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>
            <a:extLst>
              <a:ext uri="{FF2B5EF4-FFF2-40B4-BE49-F238E27FC236}">
                <a16:creationId xmlns:a16="http://schemas.microsoft.com/office/drawing/2014/main" id="{7892CC7E-3BA7-745D-9F47-038183E492DD}"/>
              </a:ext>
            </a:extLst>
          </p:cNvPr>
          <p:cNvCxnSpPr/>
          <p:nvPr/>
        </p:nvCxnSpPr>
        <p:spPr>
          <a:xfrm>
            <a:off x="3353314" y="5584082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ruta 38">
            <a:extLst>
              <a:ext uri="{FF2B5EF4-FFF2-40B4-BE49-F238E27FC236}">
                <a16:creationId xmlns:a16="http://schemas.microsoft.com/office/drawing/2014/main" id="{F2F3AE80-293A-2DFA-8D76-FF235F2CF328}"/>
              </a:ext>
            </a:extLst>
          </p:cNvPr>
          <p:cNvSpPr txBox="1"/>
          <p:nvPr/>
        </p:nvSpPr>
        <p:spPr>
          <a:xfrm>
            <a:off x="5004076" y="6052672"/>
            <a:ext cx="16624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Frame index</a:t>
            </a:r>
          </a:p>
        </p:txBody>
      </p:sp>
      <p:cxnSp>
        <p:nvCxnSpPr>
          <p:cNvPr id="40" name="Rak 39">
            <a:extLst>
              <a:ext uri="{FF2B5EF4-FFF2-40B4-BE49-F238E27FC236}">
                <a16:creationId xmlns:a16="http://schemas.microsoft.com/office/drawing/2014/main" id="{27EA9D1F-989F-5AB1-C38F-BCC716561A51}"/>
              </a:ext>
            </a:extLst>
          </p:cNvPr>
          <p:cNvCxnSpPr>
            <a:cxnSpLocks/>
          </p:cNvCxnSpPr>
          <p:nvPr/>
        </p:nvCxnSpPr>
        <p:spPr>
          <a:xfrm>
            <a:off x="3015021" y="1446485"/>
            <a:ext cx="11049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8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ruta 9">
            <a:extLst>
              <a:ext uri="{FF2B5EF4-FFF2-40B4-BE49-F238E27FC236}">
                <a16:creationId xmlns:a16="http://schemas.microsoft.com/office/drawing/2014/main" id="{336C8017-BC83-AF6A-3B49-44C37E2CE9C1}"/>
              </a:ext>
            </a:extLst>
          </p:cNvPr>
          <p:cNvSpPr txBox="1"/>
          <p:nvPr/>
        </p:nvSpPr>
        <p:spPr>
          <a:xfrm rot="16200000">
            <a:off x="-850803" y="2601277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Counts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C00CC0F4-3420-9D01-4659-1B220E501323}"/>
              </a:ext>
            </a:extLst>
          </p:cNvPr>
          <p:cNvSpPr txBox="1"/>
          <p:nvPr/>
        </p:nvSpPr>
        <p:spPr>
          <a:xfrm>
            <a:off x="2529477" y="5719943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Particle size (nm)</a:t>
            </a:r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69F4A295-DD09-AB2E-5D8F-61EB8F11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12" t="10725" b="10125"/>
          <a:stretch/>
        </p:blipFill>
        <p:spPr>
          <a:xfrm>
            <a:off x="1308663" y="1721898"/>
            <a:ext cx="4412076" cy="3522186"/>
          </a:xfrm>
          <a:prstGeom prst="rect">
            <a:avLst/>
          </a:prstGeom>
        </p:spPr>
      </p:pic>
      <p:sp>
        <p:nvSpPr>
          <p:cNvPr id="19" name="textruta 18">
            <a:extLst>
              <a:ext uri="{FF2B5EF4-FFF2-40B4-BE49-F238E27FC236}">
                <a16:creationId xmlns:a16="http://schemas.microsoft.com/office/drawing/2014/main" id="{1C84DAC1-5842-B3F7-3088-7E96BEC3C41B}"/>
              </a:ext>
            </a:extLst>
          </p:cNvPr>
          <p:cNvSpPr txBox="1"/>
          <p:nvPr/>
        </p:nvSpPr>
        <p:spPr>
          <a:xfrm>
            <a:off x="603864" y="1987967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1200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20CC1CAA-7246-E409-D245-298ABF83C38A}"/>
              </a:ext>
            </a:extLst>
          </p:cNvPr>
          <p:cNvSpPr txBox="1"/>
          <p:nvPr/>
        </p:nvSpPr>
        <p:spPr>
          <a:xfrm>
            <a:off x="603864" y="250534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BF91A8D7-EAEB-A8FD-5114-6E8DDFA5FC24}"/>
              </a:ext>
            </a:extLst>
          </p:cNvPr>
          <p:cNvSpPr txBox="1"/>
          <p:nvPr/>
        </p:nvSpPr>
        <p:spPr>
          <a:xfrm>
            <a:off x="714445" y="353279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600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458855CB-1A95-8EC6-CAD0-E455ACC21AD9}"/>
              </a:ext>
            </a:extLst>
          </p:cNvPr>
          <p:cNvSpPr txBox="1"/>
          <p:nvPr/>
        </p:nvSpPr>
        <p:spPr>
          <a:xfrm>
            <a:off x="944679" y="50645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277EA457-C1D0-BFFF-D956-0016A60CB361}"/>
              </a:ext>
            </a:extLst>
          </p:cNvPr>
          <p:cNvSpPr txBox="1"/>
          <p:nvPr/>
        </p:nvSpPr>
        <p:spPr>
          <a:xfrm>
            <a:off x="724173" y="3021071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800</a:t>
            </a:r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BA4C1EEF-1180-914B-351D-CE00A3E84C13}"/>
              </a:ext>
            </a:extLst>
          </p:cNvPr>
          <p:cNvSpPr txBox="1"/>
          <p:nvPr/>
        </p:nvSpPr>
        <p:spPr>
          <a:xfrm>
            <a:off x="724173" y="4041907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1F4B6F9-D566-8A8D-7756-18648DCE2441}"/>
              </a:ext>
            </a:extLst>
          </p:cNvPr>
          <p:cNvSpPr txBox="1"/>
          <p:nvPr/>
        </p:nvSpPr>
        <p:spPr>
          <a:xfrm>
            <a:off x="724173" y="4556810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cxnSp>
        <p:nvCxnSpPr>
          <p:cNvPr id="37" name="Rak 36">
            <a:extLst>
              <a:ext uri="{FF2B5EF4-FFF2-40B4-BE49-F238E27FC236}">
                <a16:creationId xmlns:a16="http://schemas.microsoft.com/office/drawing/2014/main" id="{A0B35F0E-9ED3-C3BE-748B-D4A57A6212B6}"/>
              </a:ext>
            </a:extLst>
          </p:cNvPr>
          <p:cNvCxnSpPr/>
          <p:nvPr/>
        </p:nvCxnSpPr>
        <p:spPr>
          <a:xfrm flipH="1">
            <a:off x="1235612" y="2154447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>
            <a:extLst>
              <a:ext uri="{FF2B5EF4-FFF2-40B4-BE49-F238E27FC236}">
                <a16:creationId xmlns:a16="http://schemas.microsoft.com/office/drawing/2014/main" id="{3F4AA3F5-7F7E-5A4D-6EF2-2DD40300CB60}"/>
              </a:ext>
            </a:extLst>
          </p:cNvPr>
          <p:cNvCxnSpPr/>
          <p:nvPr/>
        </p:nvCxnSpPr>
        <p:spPr>
          <a:xfrm flipH="1">
            <a:off x="1234705" y="3183147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ak 38">
            <a:extLst>
              <a:ext uri="{FF2B5EF4-FFF2-40B4-BE49-F238E27FC236}">
                <a16:creationId xmlns:a16="http://schemas.microsoft.com/office/drawing/2014/main" id="{36D10ED5-C0B6-F0F5-9B38-397EC6EF5348}"/>
              </a:ext>
            </a:extLst>
          </p:cNvPr>
          <p:cNvCxnSpPr/>
          <p:nvPr/>
        </p:nvCxnSpPr>
        <p:spPr>
          <a:xfrm flipH="1">
            <a:off x="1234705" y="3694322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ak 39">
            <a:extLst>
              <a:ext uri="{FF2B5EF4-FFF2-40B4-BE49-F238E27FC236}">
                <a16:creationId xmlns:a16="http://schemas.microsoft.com/office/drawing/2014/main" id="{AF88F3A5-2132-73ED-4672-DB26B7B65C8C}"/>
              </a:ext>
            </a:extLst>
          </p:cNvPr>
          <p:cNvCxnSpPr>
            <a:cxnSpLocks/>
          </p:cNvCxnSpPr>
          <p:nvPr/>
        </p:nvCxnSpPr>
        <p:spPr>
          <a:xfrm flipH="1">
            <a:off x="1231530" y="4716672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ak 40">
            <a:extLst>
              <a:ext uri="{FF2B5EF4-FFF2-40B4-BE49-F238E27FC236}">
                <a16:creationId xmlns:a16="http://schemas.microsoft.com/office/drawing/2014/main" id="{81FC3BDC-7D6A-9830-13A1-25191DABBF81}"/>
              </a:ext>
            </a:extLst>
          </p:cNvPr>
          <p:cNvCxnSpPr/>
          <p:nvPr/>
        </p:nvCxnSpPr>
        <p:spPr>
          <a:xfrm flipH="1">
            <a:off x="1234915" y="5229779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Rak 41">
            <a:extLst>
              <a:ext uri="{FF2B5EF4-FFF2-40B4-BE49-F238E27FC236}">
                <a16:creationId xmlns:a16="http://schemas.microsoft.com/office/drawing/2014/main" id="{2123AD10-8B11-362A-2072-FE2299BBD2DD}"/>
              </a:ext>
            </a:extLst>
          </p:cNvPr>
          <p:cNvCxnSpPr/>
          <p:nvPr/>
        </p:nvCxnSpPr>
        <p:spPr>
          <a:xfrm flipH="1">
            <a:off x="1231530" y="4205497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>
            <a:extLst>
              <a:ext uri="{FF2B5EF4-FFF2-40B4-BE49-F238E27FC236}">
                <a16:creationId xmlns:a16="http://schemas.microsoft.com/office/drawing/2014/main" id="{05A86FBE-07C1-2AFB-B06A-421F99058968}"/>
              </a:ext>
            </a:extLst>
          </p:cNvPr>
          <p:cNvCxnSpPr/>
          <p:nvPr/>
        </p:nvCxnSpPr>
        <p:spPr>
          <a:xfrm flipH="1">
            <a:off x="1234705" y="2668797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ruta 43">
            <a:extLst>
              <a:ext uri="{FF2B5EF4-FFF2-40B4-BE49-F238E27FC236}">
                <a16:creationId xmlns:a16="http://schemas.microsoft.com/office/drawing/2014/main" id="{55393DE8-F56F-B1D7-7C50-7C4F9401FE57}"/>
              </a:ext>
            </a:extLst>
          </p:cNvPr>
          <p:cNvSpPr txBox="1"/>
          <p:nvPr/>
        </p:nvSpPr>
        <p:spPr>
          <a:xfrm>
            <a:off x="1917667" y="531834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DD9DFED8-9812-C7E7-6D7D-5CC623BB8761}"/>
              </a:ext>
            </a:extLst>
          </p:cNvPr>
          <p:cNvSpPr txBox="1"/>
          <p:nvPr/>
        </p:nvSpPr>
        <p:spPr>
          <a:xfrm>
            <a:off x="2750193" y="532239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A88786D5-09E1-81CD-157E-D2A529C10989}"/>
              </a:ext>
            </a:extLst>
          </p:cNvPr>
          <p:cNvSpPr txBox="1"/>
          <p:nvPr/>
        </p:nvSpPr>
        <p:spPr>
          <a:xfrm>
            <a:off x="3587759" y="531834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75F0DB28-6FC3-27DD-56B9-8DED428AD163}"/>
              </a:ext>
            </a:extLst>
          </p:cNvPr>
          <p:cNvSpPr txBox="1"/>
          <p:nvPr/>
        </p:nvSpPr>
        <p:spPr>
          <a:xfrm>
            <a:off x="4418461" y="531834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F021DA80-3F6A-70FE-4FC2-9E8D8C44E81E}"/>
              </a:ext>
            </a:extLst>
          </p:cNvPr>
          <p:cNvSpPr txBox="1"/>
          <p:nvPr/>
        </p:nvSpPr>
        <p:spPr>
          <a:xfrm>
            <a:off x="5262892" y="532182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1F3C930D-0713-B035-24C0-6FE89CF133B8}"/>
              </a:ext>
            </a:extLst>
          </p:cNvPr>
          <p:cNvSpPr txBox="1"/>
          <p:nvPr/>
        </p:nvSpPr>
        <p:spPr>
          <a:xfrm>
            <a:off x="7567090" y="5719943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Particle size (nm)</a:t>
            </a:r>
          </a:p>
        </p:txBody>
      </p:sp>
      <p:cxnSp>
        <p:nvCxnSpPr>
          <p:cNvPr id="50" name="Rak 49">
            <a:extLst>
              <a:ext uri="{FF2B5EF4-FFF2-40B4-BE49-F238E27FC236}">
                <a16:creationId xmlns:a16="http://schemas.microsoft.com/office/drawing/2014/main" id="{CFFB2DAF-13B0-9671-1E45-E2E752925D61}"/>
              </a:ext>
            </a:extLst>
          </p:cNvPr>
          <p:cNvCxnSpPr>
            <a:cxnSpLocks/>
          </p:cNvCxnSpPr>
          <p:nvPr/>
        </p:nvCxnSpPr>
        <p:spPr>
          <a:xfrm flipV="1">
            <a:off x="2181161" y="5227420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>
            <a:extLst>
              <a:ext uri="{FF2B5EF4-FFF2-40B4-BE49-F238E27FC236}">
                <a16:creationId xmlns:a16="http://schemas.microsoft.com/office/drawing/2014/main" id="{21DD353B-26F8-E4D4-C6D2-6D5C0E6155CC}"/>
              </a:ext>
            </a:extLst>
          </p:cNvPr>
          <p:cNvCxnSpPr>
            <a:cxnSpLocks/>
          </p:cNvCxnSpPr>
          <p:nvPr/>
        </p:nvCxnSpPr>
        <p:spPr>
          <a:xfrm flipV="1">
            <a:off x="3010243" y="5228078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ak 51">
            <a:extLst>
              <a:ext uri="{FF2B5EF4-FFF2-40B4-BE49-F238E27FC236}">
                <a16:creationId xmlns:a16="http://schemas.microsoft.com/office/drawing/2014/main" id="{67571756-1E98-DB17-360A-80DBFD3BE239}"/>
              </a:ext>
            </a:extLst>
          </p:cNvPr>
          <p:cNvCxnSpPr>
            <a:cxnSpLocks/>
          </p:cNvCxnSpPr>
          <p:nvPr/>
        </p:nvCxnSpPr>
        <p:spPr>
          <a:xfrm flipV="1">
            <a:off x="3850952" y="5227208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ak 52">
            <a:extLst>
              <a:ext uri="{FF2B5EF4-FFF2-40B4-BE49-F238E27FC236}">
                <a16:creationId xmlns:a16="http://schemas.microsoft.com/office/drawing/2014/main" id="{77965B28-9344-C6EF-0742-D0FEE8302839}"/>
              </a:ext>
            </a:extLst>
          </p:cNvPr>
          <p:cNvCxnSpPr>
            <a:cxnSpLocks/>
          </p:cNvCxnSpPr>
          <p:nvPr/>
        </p:nvCxnSpPr>
        <p:spPr>
          <a:xfrm flipV="1">
            <a:off x="4685039" y="5229379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ak 53">
            <a:extLst>
              <a:ext uri="{FF2B5EF4-FFF2-40B4-BE49-F238E27FC236}">
                <a16:creationId xmlns:a16="http://schemas.microsoft.com/office/drawing/2014/main" id="{3B006D23-E1D5-EF2E-053D-3229FBD3B269}"/>
              </a:ext>
            </a:extLst>
          </p:cNvPr>
          <p:cNvCxnSpPr>
            <a:cxnSpLocks/>
          </p:cNvCxnSpPr>
          <p:nvPr/>
        </p:nvCxnSpPr>
        <p:spPr>
          <a:xfrm flipV="1">
            <a:off x="5522092" y="5229466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Bildobjekt 60">
            <a:extLst>
              <a:ext uri="{FF2B5EF4-FFF2-40B4-BE49-F238E27FC236}">
                <a16:creationId xmlns:a16="http://schemas.microsoft.com/office/drawing/2014/main" id="{50CB8729-DFF9-2FDC-D2B7-8B0367BB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0701"/>
          <a:stretch/>
        </p:blipFill>
        <p:spPr>
          <a:xfrm>
            <a:off x="2593565" y="1202953"/>
            <a:ext cx="6250046" cy="518702"/>
          </a:xfrm>
          <a:prstGeom prst="rect">
            <a:avLst/>
          </a:pr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157BB9C5-C518-5AE8-F6A4-97BA14BDBB15}"/>
              </a:ext>
            </a:extLst>
          </p:cNvPr>
          <p:cNvSpPr txBox="1"/>
          <p:nvPr/>
        </p:nvSpPr>
        <p:spPr>
          <a:xfrm>
            <a:off x="3183989" y="6065118"/>
            <a:ext cx="20356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4E7F434-9F5D-1B86-C8EB-4D709C20A13C}"/>
              </a:ext>
            </a:extLst>
          </p:cNvPr>
          <p:cNvSpPr txBox="1"/>
          <p:nvPr/>
        </p:nvSpPr>
        <p:spPr>
          <a:xfrm>
            <a:off x="8219367" y="6065118"/>
            <a:ext cx="20356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C04C623-4E1E-F634-A18A-E0298F3580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432" t="10741" b="9772"/>
          <a:stretch/>
        </p:blipFill>
        <p:spPr>
          <a:xfrm>
            <a:off x="6366523" y="1721081"/>
            <a:ext cx="4412080" cy="3534054"/>
          </a:xfrm>
          <a:prstGeom prst="rect">
            <a:avLst/>
          </a:prstGeom>
        </p:spPr>
      </p:pic>
      <p:sp>
        <p:nvSpPr>
          <p:cNvPr id="32" name="textruta 31">
            <a:extLst>
              <a:ext uri="{FF2B5EF4-FFF2-40B4-BE49-F238E27FC236}">
                <a16:creationId xmlns:a16="http://schemas.microsoft.com/office/drawing/2014/main" id="{188AE1F6-26A7-8A6E-AC41-256D88F7ABFC}"/>
              </a:ext>
            </a:extLst>
          </p:cNvPr>
          <p:cNvSpPr txBox="1"/>
          <p:nvPr/>
        </p:nvSpPr>
        <p:spPr>
          <a:xfrm>
            <a:off x="5636581" y="2004212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2000</a:t>
            </a:r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E1F50E0D-392C-41E2-818C-F885E40EAD79}"/>
              </a:ext>
            </a:extLst>
          </p:cNvPr>
          <p:cNvSpPr txBox="1"/>
          <p:nvPr/>
        </p:nvSpPr>
        <p:spPr>
          <a:xfrm>
            <a:off x="5640062" y="275367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1500</a:t>
            </a:r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C645DD51-5122-6EC6-3DC2-05BDD8EEEED7}"/>
              </a:ext>
            </a:extLst>
          </p:cNvPr>
          <p:cNvSpPr txBox="1"/>
          <p:nvPr/>
        </p:nvSpPr>
        <p:spPr>
          <a:xfrm>
            <a:off x="5757012" y="4299901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87BCDBAD-0B29-AB2F-7DB1-F710300418F9}"/>
              </a:ext>
            </a:extLst>
          </p:cNvPr>
          <p:cNvSpPr txBox="1"/>
          <p:nvPr/>
        </p:nvSpPr>
        <p:spPr>
          <a:xfrm>
            <a:off x="5981293" y="5065542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58" name="textruta 57">
            <a:extLst>
              <a:ext uri="{FF2B5EF4-FFF2-40B4-BE49-F238E27FC236}">
                <a16:creationId xmlns:a16="http://schemas.microsoft.com/office/drawing/2014/main" id="{B0FD883D-5F1C-792E-2670-BD7540430BE1}"/>
              </a:ext>
            </a:extLst>
          </p:cNvPr>
          <p:cNvSpPr txBox="1"/>
          <p:nvPr/>
        </p:nvSpPr>
        <p:spPr>
          <a:xfrm>
            <a:off x="5642857" y="3544153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E3AF0856-7EEF-F449-62FA-5AEA5B02BD79}"/>
              </a:ext>
            </a:extLst>
          </p:cNvPr>
          <p:cNvSpPr txBox="1"/>
          <p:nvPr/>
        </p:nvSpPr>
        <p:spPr>
          <a:xfrm>
            <a:off x="6981511" y="531834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0DFBDA32-A86B-FBC1-727D-FE48D60F19C6}"/>
              </a:ext>
            </a:extLst>
          </p:cNvPr>
          <p:cNvSpPr txBox="1"/>
          <p:nvPr/>
        </p:nvSpPr>
        <p:spPr>
          <a:xfrm>
            <a:off x="7814442" y="5315657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62" name="textruta 61">
            <a:extLst>
              <a:ext uri="{FF2B5EF4-FFF2-40B4-BE49-F238E27FC236}">
                <a16:creationId xmlns:a16="http://schemas.microsoft.com/office/drawing/2014/main" id="{04EB0307-0335-59DF-AFFE-04B2C254D39B}"/>
              </a:ext>
            </a:extLst>
          </p:cNvPr>
          <p:cNvSpPr txBox="1"/>
          <p:nvPr/>
        </p:nvSpPr>
        <p:spPr>
          <a:xfrm>
            <a:off x="8643064" y="531834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</a:t>
            </a: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10B1C0A3-7AB4-3C3B-9F2F-BFBEBFC1D58F}"/>
              </a:ext>
            </a:extLst>
          </p:cNvPr>
          <p:cNvSpPr txBox="1"/>
          <p:nvPr/>
        </p:nvSpPr>
        <p:spPr>
          <a:xfrm>
            <a:off x="9476631" y="5311898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38604927-C263-02C3-E4D0-E769C749D2D6}"/>
              </a:ext>
            </a:extLst>
          </p:cNvPr>
          <p:cNvSpPr txBox="1"/>
          <p:nvPr/>
        </p:nvSpPr>
        <p:spPr>
          <a:xfrm>
            <a:off x="10321062" y="531834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cxnSp>
        <p:nvCxnSpPr>
          <p:cNvPr id="65" name="Rak 64">
            <a:extLst>
              <a:ext uri="{FF2B5EF4-FFF2-40B4-BE49-F238E27FC236}">
                <a16:creationId xmlns:a16="http://schemas.microsoft.com/office/drawing/2014/main" id="{8147D88E-56A7-FB90-9388-24EC632B93ED}"/>
              </a:ext>
            </a:extLst>
          </p:cNvPr>
          <p:cNvCxnSpPr/>
          <p:nvPr/>
        </p:nvCxnSpPr>
        <p:spPr>
          <a:xfrm flipH="1">
            <a:off x="6294775" y="2174630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ak 65">
            <a:extLst>
              <a:ext uri="{FF2B5EF4-FFF2-40B4-BE49-F238E27FC236}">
                <a16:creationId xmlns:a16="http://schemas.microsoft.com/office/drawing/2014/main" id="{3DC2CE72-AAD3-CFD9-A584-8693AAA2182E}"/>
              </a:ext>
            </a:extLst>
          </p:cNvPr>
          <p:cNvCxnSpPr/>
          <p:nvPr/>
        </p:nvCxnSpPr>
        <p:spPr>
          <a:xfrm flipH="1">
            <a:off x="6295082" y="2937469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>
            <a:extLst>
              <a:ext uri="{FF2B5EF4-FFF2-40B4-BE49-F238E27FC236}">
                <a16:creationId xmlns:a16="http://schemas.microsoft.com/office/drawing/2014/main" id="{18045318-DACC-64A9-B3F6-A00509426A03}"/>
              </a:ext>
            </a:extLst>
          </p:cNvPr>
          <p:cNvCxnSpPr/>
          <p:nvPr/>
        </p:nvCxnSpPr>
        <p:spPr>
          <a:xfrm flipH="1">
            <a:off x="6295649" y="3699067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ak 67">
            <a:extLst>
              <a:ext uri="{FF2B5EF4-FFF2-40B4-BE49-F238E27FC236}">
                <a16:creationId xmlns:a16="http://schemas.microsoft.com/office/drawing/2014/main" id="{7868AC67-50C8-04BC-9C35-975C87FCCD1F}"/>
              </a:ext>
            </a:extLst>
          </p:cNvPr>
          <p:cNvCxnSpPr>
            <a:cxnSpLocks/>
          </p:cNvCxnSpPr>
          <p:nvPr/>
        </p:nvCxnSpPr>
        <p:spPr>
          <a:xfrm flipH="1">
            <a:off x="6293473" y="4460898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>
            <a:extLst>
              <a:ext uri="{FF2B5EF4-FFF2-40B4-BE49-F238E27FC236}">
                <a16:creationId xmlns:a16="http://schemas.microsoft.com/office/drawing/2014/main" id="{9B627E52-A413-C9F3-FCA0-AFDAF20D2B73}"/>
              </a:ext>
            </a:extLst>
          </p:cNvPr>
          <p:cNvCxnSpPr/>
          <p:nvPr/>
        </p:nvCxnSpPr>
        <p:spPr>
          <a:xfrm flipH="1">
            <a:off x="6293473" y="5226139"/>
            <a:ext cx="108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Rak 69">
            <a:extLst>
              <a:ext uri="{FF2B5EF4-FFF2-40B4-BE49-F238E27FC236}">
                <a16:creationId xmlns:a16="http://schemas.microsoft.com/office/drawing/2014/main" id="{F9F196AD-B373-2156-CCD7-1F6FB095AD32}"/>
              </a:ext>
            </a:extLst>
          </p:cNvPr>
          <p:cNvCxnSpPr>
            <a:cxnSpLocks/>
          </p:cNvCxnSpPr>
          <p:nvPr/>
        </p:nvCxnSpPr>
        <p:spPr>
          <a:xfrm flipV="1">
            <a:off x="7245004" y="5227420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Rak 70">
            <a:extLst>
              <a:ext uri="{FF2B5EF4-FFF2-40B4-BE49-F238E27FC236}">
                <a16:creationId xmlns:a16="http://schemas.microsoft.com/office/drawing/2014/main" id="{4E62AC9D-A2F2-67E0-A969-A35A3E5F4166}"/>
              </a:ext>
            </a:extLst>
          </p:cNvPr>
          <p:cNvCxnSpPr>
            <a:cxnSpLocks/>
          </p:cNvCxnSpPr>
          <p:nvPr/>
        </p:nvCxnSpPr>
        <p:spPr>
          <a:xfrm flipV="1">
            <a:off x="8074492" y="5221343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>
            <a:extLst>
              <a:ext uri="{FF2B5EF4-FFF2-40B4-BE49-F238E27FC236}">
                <a16:creationId xmlns:a16="http://schemas.microsoft.com/office/drawing/2014/main" id="{119AD8B8-2B16-E404-BECC-2A3296EF9B77}"/>
              </a:ext>
            </a:extLst>
          </p:cNvPr>
          <p:cNvCxnSpPr>
            <a:cxnSpLocks/>
          </p:cNvCxnSpPr>
          <p:nvPr/>
        </p:nvCxnSpPr>
        <p:spPr>
          <a:xfrm flipV="1">
            <a:off x="8906257" y="5227208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ak 72">
            <a:extLst>
              <a:ext uri="{FF2B5EF4-FFF2-40B4-BE49-F238E27FC236}">
                <a16:creationId xmlns:a16="http://schemas.microsoft.com/office/drawing/2014/main" id="{C028743C-40A4-4727-CA61-F2BDED2A9C7C}"/>
              </a:ext>
            </a:extLst>
          </p:cNvPr>
          <p:cNvCxnSpPr>
            <a:cxnSpLocks/>
          </p:cNvCxnSpPr>
          <p:nvPr/>
        </p:nvCxnSpPr>
        <p:spPr>
          <a:xfrm flipV="1">
            <a:off x="9743209" y="5222931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ak 73">
            <a:extLst>
              <a:ext uri="{FF2B5EF4-FFF2-40B4-BE49-F238E27FC236}">
                <a16:creationId xmlns:a16="http://schemas.microsoft.com/office/drawing/2014/main" id="{C0A81EF6-B6C0-3553-B423-53622B160A2B}"/>
              </a:ext>
            </a:extLst>
          </p:cNvPr>
          <p:cNvCxnSpPr>
            <a:cxnSpLocks/>
          </p:cNvCxnSpPr>
          <p:nvPr/>
        </p:nvCxnSpPr>
        <p:spPr>
          <a:xfrm flipV="1">
            <a:off x="10580262" y="5225992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7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objekt 12">
            <a:extLst>
              <a:ext uri="{FF2B5EF4-FFF2-40B4-BE49-F238E27FC236}">
                <a16:creationId xmlns:a16="http://schemas.microsoft.com/office/drawing/2014/main" id="{A0A9476C-DCDB-3766-422F-BEBAC3A4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981" y="1243581"/>
            <a:ext cx="2078018" cy="2689200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02EA3739-9380-4291-D5A6-5BE731D6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84" y="1244010"/>
            <a:ext cx="2078018" cy="2689200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C846A243-0979-1FB8-6827-1009979F9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785" y="1244010"/>
            <a:ext cx="2078018" cy="2689200"/>
          </a:xfrm>
          <a:prstGeom prst="rect">
            <a:avLst/>
          </a:prstGeom>
        </p:spPr>
      </p:pic>
      <p:pic>
        <p:nvPicPr>
          <p:cNvPr id="19" name="Bildobjekt 18">
            <a:extLst>
              <a:ext uri="{FF2B5EF4-FFF2-40B4-BE49-F238E27FC236}">
                <a16:creationId xmlns:a16="http://schemas.microsoft.com/office/drawing/2014/main" id="{C23596AF-7173-9C43-97AA-C94927209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518" y="1244010"/>
            <a:ext cx="2077687" cy="2688771"/>
          </a:xfrm>
          <a:prstGeom prst="rect">
            <a:avLst/>
          </a:prstGeom>
        </p:spPr>
      </p:pic>
      <p:sp>
        <p:nvSpPr>
          <p:cNvPr id="22" name="textruta 21">
            <a:extLst>
              <a:ext uri="{FF2B5EF4-FFF2-40B4-BE49-F238E27FC236}">
                <a16:creationId xmlns:a16="http://schemas.microsoft.com/office/drawing/2014/main" id="{13F6FB22-12C3-0701-0FF4-6FB63C729121}"/>
              </a:ext>
            </a:extLst>
          </p:cNvPr>
          <p:cNvSpPr txBox="1"/>
          <p:nvPr/>
        </p:nvSpPr>
        <p:spPr>
          <a:xfrm>
            <a:off x="2190534" y="398661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43A98AC7-FCF0-C2A2-09EE-D8246EFE3380}"/>
              </a:ext>
            </a:extLst>
          </p:cNvPr>
          <p:cNvSpPr txBox="1"/>
          <p:nvPr/>
        </p:nvSpPr>
        <p:spPr>
          <a:xfrm>
            <a:off x="4659908" y="3986615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9AF6651A-DD8C-3290-3ECA-5320EF4B4EAD}"/>
              </a:ext>
            </a:extLst>
          </p:cNvPr>
          <p:cNvSpPr txBox="1"/>
          <p:nvPr/>
        </p:nvSpPr>
        <p:spPr>
          <a:xfrm>
            <a:off x="7179400" y="4052955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(c)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E840F4D5-45EB-4051-4385-A6A78E43D31D}"/>
              </a:ext>
            </a:extLst>
          </p:cNvPr>
          <p:cNvSpPr txBox="1"/>
          <p:nvPr/>
        </p:nvSpPr>
        <p:spPr>
          <a:xfrm>
            <a:off x="9649103" y="405118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80688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2C6F9945-D3DC-04DD-4E90-4957E433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400" b="8989"/>
          <a:stretch/>
        </p:blipFill>
        <p:spPr>
          <a:xfrm>
            <a:off x="5047038" y="785054"/>
            <a:ext cx="3740423" cy="3508396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D927DE61-24B0-3B87-7785-4BF505B6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59" r="47600" b="8989"/>
          <a:stretch/>
        </p:blipFill>
        <p:spPr>
          <a:xfrm>
            <a:off x="1200784" y="787400"/>
            <a:ext cx="3625848" cy="3508396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91B01983-1A89-D32B-AE5F-C459C096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0" t="1233" r="49970" b="92022"/>
          <a:stretch/>
        </p:blipFill>
        <p:spPr>
          <a:xfrm>
            <a:off x="2270523" y="387626"/>
            <a:ext cx="5434744" cy="358575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3E101FAA-F2D9-AB8C-6A61-AC15BACCB231}"/>
              </a:ext>
            </a:extLst>
          </p:cNvPr>
          <p:cNvSpPr txBox="1"/>
          <p:nvPr/>
        </p:nvSpPr>
        <p:spPr>
          <a:xfrm>
            <a:off x="2460798" y="4649857"/>
            <a:ext cx="16624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Frame index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62673E7-6AFA-A336-D7BF-2EA381ECB7E5}"/>
              </a:ext>
            </a:extLst>
          </p:cNvPr>
          <p:cNvSpPr txBox="1"/>
          <p:nvPr/>
        </p:nvSpPr>
        <p:spPr>
          <a:xfrm>
            <a:off x="6354622" y="4648288"/>
            <a:ext cx="16378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Frame index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DC547C12-BE05-CAC0-B751-13D4426662A5}"/>
              </a:ext>
            </a:extLst>
          </p:cNvPr>
          <p:cNvSpPr txBox="1"/>
          <p:nvPr/>
        </p:nvSpPr>
        <p:spPr>
          <a:xfrm rot="16200000">
            <a:off x="-775773" y="2387709"/>
            <a:ext cx="24777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Number of detected particles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5D850D81-F32F-AFCB-76B3-35A1DED7C898}"/>
              </a:ext>
            </a:extLst>
          </p:cNvPr>
          <p:cNvSpPr txBox="1"/>
          <p:nvPr/>
        </p:nvSpPr>
        <p:spPr>
          <a:xfrm>
            <a:off x="617001" y="759469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1200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E46345AC-A238-7798-6552-4117D31F486A}"/>
              </a:ext>
            </a:extLst>
          </p:cNvPr>
          <p:cNvSpPr txBox="1"/>
          <p:nvPr/>
        </p:nvSpPr>
        <p:spPr>
          <a:xfrm>
            <a:off x="626491" y="1289422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D16983E-2CCC-B2D7-B676-E20F75C154EF}"/>
              </a:ext>
            </a:extLst>
          </p:cNvPr>
          <p:cNvSpPr txBox="1"/>
          <p:nvPr/>
        </p:nvSpPr>
        <p:spPr>
          <a:xfrm>
            <a:off x="703925" y="1817177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800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6F8C0291-CC3A-BA53-55FD-C828E1D810FB}"/>
              </a:ext>
            </a:extLst>
          </p:cNvPr>
          <p:cNvSpPr txBox="1"/>
          <p:nvPr/>
        </p:nvSpPr>
        <p:spPr>
          <a:xfrm>
            <a:off x="703925" y="2351846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600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8EBDE4D4-8CD8-967A-CB4B-0DD6548710A6}"/>
              </a:ext>
            </a:extLst>
          </p:cNvPr>
          <p:cNvSpPr txBox="1"/>
          <p:nvPr/>
        </p:nvSpPr>
        <p:spPr>
          <a:xfrm>
            <a:off x="703925" y="2886515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CABC50DA-BE87-6F6C-BF79-4F29280A199D}"/>
              </a:ext>
            </a:extLst>
          </p:cNvPr>
          <p:cNvSpPr txBox="1"/>
          <p:nvPr/>
        </p:nvSpPr>
        <p:spPr>
          <a:xfrm>
            <a:off x="703925" y="3415613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220CB79-45EB-6C18-E2BE-DA0A7DAD64A8}"/>
              </a:ext>
            </a:extLst>
          </p:cNvPr>
          <p:cNvSpPr txBox="1"/>
          <p:nvPr/>
        </p:nvSpPr>
        <p:spPr>
          <a:xfrm>
            <a:off x="874461" y="3957867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B23F7385-4C9D-6061-4534-6814F1921563}"/>
              </a:ext>
            </a:extLst>
          </p:cNvPr>
          <p:cNvSpPr txBox="1"/>
          <p:nvPr/>
        </p:nvSpPr>
        <p:spPr>
          <a:xfrm>
            <a:off x="1273314" y="4338751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85603EA8-71E3-AE41-1F26-32F697D6D4DB}"/>
              </a:ext>
            </a:extLst>
          </p:cNvPr>
          <p:cNvSpPr txBox="1"/>
          <p:nvPr/>
        </p:nvSpPr>
        <p:spPr>
          <a:xfrm>
            <a:off x="1637868" y="4340371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2D485995-0B85-C11A-E3F9-1C20AEC0BF83}"/>
              </a:ext>
            </a:extLst>
          </p:cNvPr>
          <p:cNvSpPr txBox="1"/>
          <p:nvPr/>
        </p:nvSpPr>
        <p:spPr>
          <a:xfrm>
            <a:off x="2039467" y="4340692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C8572C64-D848-BE11-12C3-DDC237337614}"/>
              </a:ext>
            </a:extLst>
          </p:cNvPr>
          <p:cNvSpPr txBox="1"/>
          <p:nvPr/>
        </p:nvSpPr>
        <p:spPr>
          <a:xfrm>
            <a:off x="2465475" y="4340531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60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8CF442D6-31B7-E38D-9364-F0364B14D300}"/>
              </a:ext>
            </a:extLst>
          </p:cNvPr>
          <p:cNvSpPr txBox="1"/>
          <p:nvPr/>
        </p:nvSpPr>
        <p:spPr>
          <a:xfrm>
            <a:off x="2874890" y="4340531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80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FA9CB2BC-39EC-3B38-AF97-D65B40E5B615}"/>
              </a:ext>
            </a:extLst>
          </p:cNvPr>
          <p:cNvSpPr txBox="1"/>
          <p:nvPr/>
        </p:nvSpPr>
        <p:spPr>
          <a:xfrm>
            <a:off x="3235916" y="4341005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4D07EE62-19A8-7D3F-9D56-973DA6354559}"/>
              </a:ext>
            </a:extLst>
          </p:cNvPr>
          <p:cNvSpPr txBox="1"/>
          <p:nvPr/>
        </p:nvSpPr>
        <p:spPr>
          <a:xfrm>
            <a:off x="3646134" y="4339786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120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FE6B7938-83FA-696F-59A1-96EF3723676D}"/>
              </a:ext>
            </a:extLst>
          </p:cNvPr>
          <p:cNvSpPr txBox="1"/>
          <p:nvPr/>
        </p:nvSpPr>
        <p:spPr>
          <a:xfrm>
            <a:off x="4043071" y="4340372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140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54F861AA-9C1A-7297-A5AC-EBB69CC9F872}"/>
              </a:ext>
            </a:extLst>
          </p:cNvPr>
          <p:cNvSpPr txBox="1"/>
          <p:nvPr/>
        </p:nvSpPr>
        <p:spPr>
          <a:xfrm>
            <a:off x="4463438" y="4339787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160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960526F6-5491-BC1D-E504-F959714F6476}"/>
              </a:ext>
            </a:extLst>
          </p:cNvPr>
          <p:cNvSpPr txBox="1"/>
          <p:nvPr/>
        </p:nvSpPr>
        <p:spPr>
          <a:xfrm>
            <a:off x="5190887" y="4335478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3753A031-0F9C-7F3A-B895-76871A634592}"/>
              </a:ext>
            </a:extLst>
          </p:cNvPr>
          <p:cNvSpPr txBox="1"/>
          <p:nvPr/>
        </p:nvSpPr>
        <p:spPr>
          <a:xfrm>
            <a:off x="5666829" y="4336561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</a:t>
            </a: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C857DBD3-BB9B-0C5F-C461-B5D7E2C60A21}"/>
              </a:ext>
            </a:extLst>
          </p:cNvPr>
          <p:cNvSpPr txBox="1"/>
          <p:nvPr/>
        </p:nvSpPr>
        <p:spPr>
          <a:xfrm>
            <a:off x="6181796" y="4335131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101ECD9F-5713-A785-837C-05897C624864}"/>
              </a:ext>
            </a:extLst>
          </p:cNvPr>
          <p:cNvSpPr txBox="1"/>
          <p:nvPr/>
        </p:nvSpPr>
        <p:spPr>
          <a:xfrm>
            <a:off x="6682955" y="4333385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ABE053AC-AD1F-458F-D8D9-2200E714B9E3}"/>
              </a:ext>
            </a:extLst>
          </p:cNvPr>
          <p:cNvSpPr txBox="1"/>
          <p:nvPr/>
        </p:nvSpPr>
        <p:spPr>
          <a:xfrm>
            <a:off x="7205381" y="4334251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CB08B0D0-8307-645C-ED64-2AC93E5C5E0C}"/>
              </a:ext>
            </a:extLst>
          </p:cNvPr>
          <p:cNvSpPr txBox="1"/>
          <p:nvPr/>
        </p:nvSpPr>
        <p:spPr>
          <a:xfrm>
            <a:off x="7719031" y="4335477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4E1BE10C-97E5-0236-3BE5-43847FF96D44}"/>
              </a:ext>
            </a:extLst>
          </p:cNvPr>
          <p:cNvSpPr txBox="1"/>
          <p:nvPr/>
        </p:nvSpPr>
        <p:spPr>
          <a:xfrm>
            <a:off x="8230931" y="4332302"/>
            <a:ext cx="5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60</a:t>
            </a:r>
          </a:p>
        </p:txBody>
      </p:sp>
      <p:cxnSp>
        <p:nvCxnSpPr>
          <p:cNvPr id="36" name="Rak 35">
            <a:extLst>
              <a:ext uri="{FF2B5EF4-FFF2-40B4-BE49-F238E27FC236}">
                <a16:creationId xmlns:a16="http://schemas.microsoft.com/office/drawing/2014/main" id="{97361060-A447-7AA0-6902-A2F0B62FF4B7}"/>
              </a:ext>
            </a:extLst>
          </p:cNvPr>
          <p:cNvCxnSpPr/>
          <p:nvPr/>
        </p:nvCxnSpPr>
        <p:spPr>
          <a:xfrm>
            <a:off x="3863975" y="4241800"/>
            <a:ext cx="0" cy="11160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ak 36">
            <a:extLst>
              <a:ext uri="{FF2B5EF4-FFF2-40B4-BE49-F238E27FC236}">
                <a16:creationId xmlns:a16="http://schemas.microsoft.com/office/drawing/2014/main" id="{366C44C3-A661-A2B5-A2C6-59EF32B35A08}"/>
              </a:ext>
            </a:extLst>
          </p:cNvPr>
          <p:cNvCxnSpPr/>
          <p:nvPr/>
        </p:nvCxnSpPr>
        <p:spPr>
          <a:xfrm>
            <a:off x="3454400" y="4241800"/>
            <a:ext cx="0" cy="11160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ak 38">
            <a:extLst>
              <a:ext uri="{FF2B5EF4-FFF2-40B4-BE49-F238E27FC236}">
                <a16:creationId xmlns:a16="http://schemas.microsoft.com/office/drawing/2014/main" id="{6C1C6108-8328-9E10-B63C-6A37701E84AB}"/>
              </a:ext>
            </a:extLst>
          </p:cNvPr>
          <p:cNvCxnSpPr/>
          <p:nvPr/>
        </p:nvCxnSpPr>
        <p:spPr>
          <a:xfrm>
            <a:off x="4272587" y="4245239"/>
            <a:ext cx="0" cy="11160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Rak 41">
            <a:extLst>
              <a:ext uri="{FF2B5EF4-FFF2-40B4-BE49-F238E27FC236}">
                <a16:creationId xmlns:a16="http://schemas.microsoft.com/office/drawing/2014/main" id="{43B35C76-C751-C67F-33A8-81053DBB60B4}"/>
              </a:ext>
            </a:extLst>
          </p:cNvPr>
          <p:cNvCxnSpPr/>
          <p:nvPr/>
        </p:nvCxnSpPr>
        <p:spPr>
          <a:xfrm>
            <a:off x="4682806" y="4241800"/>
            <a:ext cx="0" cy="111125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>
            <a:extLst>
              <a:ext uri="{FF2B5EF4-FFF2-40B4-BE49-F238E27FC236}">
                <a16:creationId xmlns:a16="http://schemas.microsoft.com/office/drawing/2014/main" id="{4AD3277F-C083-304C-2608-C40B8942C807}"/>
              </a:ext>
            </a:extLst>
          </p:cNvPr>
          <p:cNvCxnSpPr/>
          <p:nvPr/>
        </p:nvCxnSpPr>
        <p:spPr>
          <a:xfrm>
            <a:off x="2635250" y="4238646"/>
            <a:ext cx="0" cy="11160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ak 43">
            <a:extLst>
              <a:ext uri="{FF2B5EF4-FFF2-40B4-BE49-F238E27FC236}">
                <a16:creationId xmlns:a16="http://schemas.microsoft.com/office/drawing/2014/main" id="{8A2BFA7F-E055-7573-5485-1F2AF2C2E15B}"/>
              </a:ext>
            </a:extLst>
          </p:cNvPr>
          <p:cNvCxnSpPr/>
          <p:nvPr/>
        </p:nvCxnSpPr>
        <p:spPr>
          <a:xfrm>
            <a:off x="2225675" y="4238646"/>
            <a:ext cx="0" cy="11160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ak 44">
            <a:extLst>
              <a:ext uri="{FF2B5EF4-FFF2-40B4-BE49-F238E27FC236}">
                <a16:creationId xmlns:a16="http://schemas.microsoft.com/office/drawing/2014/main" id="{AE1F4CCD-A75C-F0CB-0C6E-1815728CF3EE}"/>
              </a:ext>
            </a:extLst>
          </p:cNvPr>
          <p:cNvCxnSpPr/>
          <p:nvPr/>
        </p:nvCxnSpPr>
        <p:spPr>
          <a:xfrm>
            <a:off x="3043862" y="4242085"/>
            <a:ext cx="0" cy="11160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ak 45">
            <a:extLst>
              <a:ext uri="{FF2B5EF4-FFF2-40B4-BE49-F238E27FC236}">
                <a16:creationId xmlns:a16="http://schemas.microsoft.com/office/drawing/2014/main" id="{F8D191F3-FBB0-590D-76CE-27569794EFC2}"/>
              </a:ext>
            </a:extLst>
          </p:cNvPr>
          <p:cNvCxnSpPr/>
          <p:nvPr/>
        </p:nvCxnSpPr>
        <p:spPr>
          <a:xfrm>
            <a:off x="1406525" y="4241842"/>
            <a:ext cx="0" cy="11160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ak 46">
            <a:extLst>
              <a:ext uri="{FF2B5EF4-FFF2-40B4-BE49-F238E27FC236}">
                <a16:creationId xmlns:a16="http://schemas.microsoft.com/office/drawing/2014/main" id="{8DBB2E6B-D3BC-2B10-1F06-64798C4F32F3}"/>
              </a:ext>
            </a:extLst>
          </p:cNvPr>
          <p:cNvCxnSpPr/>
          <p:nvPr/>
        </p:nvCxnSpPr>
        <p:spPr>
          <a:xfrm>
            <a:off x="1815137" y="4245281"/>
            <a:ext cx="0" cy="11160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>
            <a:extLst>
              <a:ext uri="{FF2B5EF4-FFF2-40B4-BE49-F238E27FC236}">
                <a16:creationId xmlns:a16="http://schemas.microsoft.com/office/drawing/2014/main" id="{709084E5-B866-DA71-9228-ECEC8B217106}"/>
              </a:ext>
            </a:extLst>
          </p:cNvPr>
          <p:cNvCxnSpPr>
            <a:cxnSpLocks/>
          </p:cNvCxnSpPr>
          <p:nvPr/>
        </p:nvCxnSpPr>
        <p:spPr>
          <a:xfrm>
            <a:off x="1130300" y="4096267"/>
            <a:ext cx="110490" cy="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ak 49">
            <a:extLst>
              <a:ext uri="{FF2B5EF4-FFF2-40B4-BE49-F238E27FC236}">
                <a16:creationId xmlns:a16="http://schemas.microsoft.com/office/drawing/2014/main" id="{A253F7F6-AE02-B73B-267D-563B3ED02504}"/>
              </a:ext>
            </a:extLst>
          </p:cNvPr>
          <p:cNvCxnSpPr>
            <a:cxnSpLocks/>
          </p:cNvCxnSpPr>
          <p:nvPr/>
        </p:nvCxnSpPr>
        <p:spPr>
          <a:xfrm>
            <a:off x="1134745" y="3562867"/>
            <a:ext cx="110490" cy="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>
            <a:extLst>
              <a:ext uri="{FF2B5EF4-FFF2-40B4-BE49-F238E27FC236}">
                <a16:creationId xmlns:a16="http://schemas.microsoft.com/office/drawing/2014/main" id="{3672D895-E8B1-B4F4-9B69-8213FA865E33}"/>
              </a:ext>
            </a:extLst>
          </p:cNvPr>
          <p:cNvCxnSpPr>
            <a:cxnSpLocks/>
          </p:cNvCxnSpPr>
          <p:nvPr/>
        </p:nvCxnSpPr>
        <p:spPr>
          <a:xfrm>
            <a:off x="1132838" y="2496067"/>
            <a:ext cx="110490" cy="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ak 51">
            <a:extLst>
              <a:ext uri="{FF2B5EF4-FFF2-40B4-BE49-F238E27FC236}">
                <a16:creationId xmlns:a16="http://schemas.microsoft.com/office/drawing/2014/main" id="{5D9780E6-851A-9838-41FD-ED13E2A8AA53}"/>
              </a:ext>
            </a:extLst>
          </p:cNvPr>
          <p:cNvCxnSpPr>
            <a:cxnSpLocks/>
          </p:cNvCxnSpPr>
          <p:nvPr/>
        </p:nvCxnSpPr>
        <p:spPr>
          <a:xfrm>
            <a:off x="1130300" y="3029467"/>
            <a:ext cx="110490" cy="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ak 52">
            <a:extLst>
              <a:ext uri="{FF2B5EF4-FFF2-40B4-BE49-F238E27FC236}">
                <a16:creationId xmlns:a16="http://schemas.microsoft.com/office/drawing/2014/main" id="{22CEB56D-76E7-3E92-5288-E0E95A164D74}"/>
              </a:ext>
            </a:extLst>
          </p:cNvPr>
          <p:cNvCxnSpPr>
            <a:cxnSpLocks/>
          </p:cNvCxnSpPr>
          <p:nvPr/>
        </p:nvCxnSpPr>
        <p:spPr>
          <a:xfrm>
            <a:off x="1130300" y="1962667"/>
            <a:ext cx="110490" cy="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ak 53">
            <a:extLst>
              <a:ext uri="{FF2B5EF4-FFF2-40B4-BE49-F238E27FC236}">
                <a16:creationId xmlns:a16="http://schemas.microsoft.com/office/drawing/2014/main" id="{58B5DF3C-3218-987F-2282-325C11E67605}"/>
              </a:ext>
            </a:extLst>
          </p:cNvPr>
          <p:cNvCxnSpPr>
            <a:cxnSpLocks/>
          </p:cNvCxnSpPr>
          <p:nvPr/>
        </p:nvCxnSpPr>
        <p:spPr>
          <a:xfrm>
            <a:off x="1130300" y="1430297"/>
            <a:ext cx="110490" cy="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>
            <a:extLst>
              <a:ext uri="{FF2B5EF4-FFF2-40B4-BE49-F238E27FC236}">
                <a16:creationId xmlns:a16="http://schemas.microsoft.com/office/drawing/2014/main" id="{53934CDD-CCA7-FC21-684E-267C66F5C79D}"/>
              </a:ext>
            </a:extLst>
          </p:cNvPr>
          <p:cNvCxnSpPr>
            <a:cxnSpLocks/>
          </p:cNvCxnSpPr>
          <p:nvPr/>
        </p:nvCxnSpPr>
        <p:spPr>
          <a:xfrm>
            <a:off x="1130300" y="900072"/>
            <a:ext cx="110490" cy="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>
            <a:extLst>
              <a:ext uri="{FF2B5EF4-FFF2-40B4-BE49-F238E27FC236}">
                <a16:creationId xmlns:a16="http://schemas.microsoft.com/office/drawing/2014/main" id="{1B4E4DB4-4483-B1C7-4D82-E0122F2FFEE7}"/>
              </a:ext>
            </a:extLst>
          </p:cNvPr>
          <p:cNvCxnSpPr/>
          <p:nvPr/>
        </p:nvCxnSpPr>
        <p:spPr>
          <a:xfrm>
            <a:off x="5837186" y="4235309"/>
            <a:ext cx="0" cy="11160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58">
            <a:extLst>
              <a:ext uri="{FF2B5EF4-FFF2-40B4-BE49-F238E27FC236}">
                <a16:creationId xmlns:a16="http://schemas.microsoft.com/office/drawing/2014/main" id="{E9C4CADF-F5F8-BB42-E175-D6201276DE45}"/>
              </a:ext>
            </a:extLst>
          </p:cNvPr>
          <p:cNvCxnSpPr/>
          <p:nvPr/>
        </p:nvCxnSpPr>
        <p:spPr>
          <a:xfrm>
            <a:off x="5323792" y="4239813"/>
            <a:ext cx="0" cy="11160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ak 59">
            <a:extLst>
              <a:ext uri="{FF2B5EF4-FFF2-40B4-BE49-F238E27FC236}">
                <a16:creationId xmlns:a16="http://schemas.microsoft.com/office/drawing/2014/main" id="{B4396968-91EA-3BB7-5E95-32F987DCF602}"/>
              </a:ext>
            </a:extLst>
          </p:cNvPr>
          <p:cNvCxnSpPr/>
          <p:nvPr/>
        </p:nvCxnSpPr>
        <p:spPr>
          <a:xfrm>
            <a:off x="6351529" y="4238748"/>
            <a:ext cx="0" cy="111600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ak 60">
            <a:extLst>
              <a:ext uri="{FF2B5EF4-FFF2-40B4-BE49-F238E27FC236}">
                <a16:creationId xmlns:a16="http://schemas.microsoft.com/office/drawing/2014/main" id="{309BD670-1336-7AF0-E896-5C7A8E8BC08F}"/>
              </a:ext>
            </a:extLst>
          </p:cNvPr>
          <p:cNvCxnSpPr/>
          <p:nvPr/>
        </p:nvCxnSpPr>
        <p:spPr>
          <a:xfrm>
            <a:off x="6863348" y="4235310"/>
            <a:ext cx="0" cy="111125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ak 61">
            <a:extLst>
              <a:ext uri="{FF2B5EF4-FFF2-40B4-BE49-F238E27FC236}">
                <a16:creationId xmlns:a16="http://schemas.microsoft.com/office/drawing/2014/main" id="{F3DA0E92-FF06-5478-FF30-130811CC0E79}"/>
              </a:ext>
            </a:extLst>
          </p:cNvPr>
          <p:cNvCxnSpPr/>
          <p:nvPr/>
        </p:nvCxnSpPr>
        <p:spPr>
          <a:xfrm>
            <a:off x="7892048" y="4238749"/>
            <a:ext cx="0" cy="111125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ak 62">
            <a:extLst>
              <a:ext uri="{FF2B5EF4-FFF2-40B4-BE49-F238E27FC236}">
                <a16:creationId xmlns:a16="http://schemas.microsoft.com/office/drawing/2014/main" id="{8ED40E93-45B0-F046-F10C-DC9B9EAEA416}"/>
              </a:ext>
            </a:extLst>
          </p:cNvPr>
          <p:cNvCxnSpPr/>
          <p:nvPr/>
        </p:nvCxnSpPr>
        <p:spPr>
          <a:xfrm>
            <a:off x="7379217" y="4235310"/>
            <a:ext cx="0" cy="111125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>
            <a:extLst>
              <a:ext uri="{FF2B5EF4-FFF2-40B4-BE49-F238E27FC236}">
                <a16:creationId xmlns:a16="http://schemas.microsoft.com/office/drawing/2014/main" id="{45C29594-FD04-53A0-2FAC-0803092EA1BD}"/>
              </a:ext>
            </a:extLst>
          </p:cNvPr>
          <p:cNvCxnSpPr/>
          <p:nvPr/>
        </p:nvCxnSpPr>
        <p:spPr>
          <a:xfrm>
            <a:off x="8405300" y="4238749"/>
            <a:ext cx="0" cy="111125"/>
          </a:xfrm>
          <a:prstGeom prst="line">
            <a:avLst/>
          </a:prstGeom>
          <a:ln w="825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ruta 64">
            <a:extLst>
              <a:ext uri="{FF2B5EF4-FFF2-40B4-BE49-F238E27FC236}">
                <a16:creationId xmlns:a16="http://schemas.microsoft.com/office/drawing/2014/main" id="{CD42EB57-8526-4C19-B80E-49DBB38178A5}"/>
              </a:ext>
            </a:extLst>
          </p:cNvPr>
          <p:cNvSpPr txBox="1"/>
          <p:nvPr/>
        </p:nvSpPr>
        <p:spPr>
          <a:xfrm>
            <a:off x="2793444" y="4956064"/>
            <a:ext cx="2035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C3978CF0-E1C1-37CD-D197-B24E8FA9DC7A}"/>
              </a:ext>
            </a:extLst>
          </p:cNvPr>
          <p:cNvSpPr txBox="1"/>
          <p:nvPr/>
        </p:nvSpPr>
        <p:spPr>
          <a:xfrm>
            <a:off x="6704250" y="4956063"/>
            <a:ext cx="2035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4978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365779DC-009A-AD42-1A96-7073BDF2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04" t="10543" b="9805"/>
          <a:stretch/>
        </p:blipFill>
        <p:spPr>
          <a:xfrm>
            <a:off x="2618755" y="291828"/>
            <a:ext cx="3477244" cy="2793300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C86D3E00-1F2A-A991-92A1-78DC3581B6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61" t="10543" b="9766"/>
          <a:stretch/>
        </p:blipFill>
        <p:spPr>
          <a:xfrm>
            <a:off x="6901860" y="311408"/>
            <a:ext cx="3477244" cy="2793300"/>
          </a:xfrm>
          <a:prstGeom prst="rect">
            <a:avLst/>
          </a:prstGeo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2A5856F8-6CAD-BF66-D769-C14315DD8E47}"/>
              </a:ext>
            </a:extLst>
          </p:cNvPr>
          <p:cNvSpPr txBox="1"/>
          <p:nvPr/>
        </p:nvSpPr>
        <p:spPr>
          <a:xfrm rot="16200000">
            <a:off x="344171" y="628694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Counts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B2DA058A-4E74-4598-00E4-73CDF28527BD}"/>
              </a:ext>
            </a:extLst>
          </p:cNvPr>
          <p:cNvSpPr txBox="1"/>
          <p:nvPr/>
        </p:nvSpPr>
        <p:spPr>
          <a:xfrm>
            <a:off x="1902137" y="474592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1200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31C84D3D-EF17-E849-7FA0-9FC59065F177}"/>
              </a:ext>
            </a:extLst>
          </p:cNvPr>
          <p:cNvSpPr txBox="1"/>
          <p:nvPr/>
        </p:nvSpPr>
        <p:spPr>
          <a:xfrm>
            <a:off x="1902137" y="871658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8174557-0B7F-A10D-E467-AEA9AFBEB8AE}"/>
              </a:ext>
            </a:extLst>
          </p:cNvPr>
          <p:cNvSpPr txBox="1"/>
          <p:nvPr/>
        </p:nvSpPr>
        <p:spPr>
          <a:xfrm>
            <a:off x="2012718" y="1676521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600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9EF1713-5173-6765-9198-AE49E08349E3}"/>
              </a:ext>
            </a:extLst>
          </p:cNvPr>
          <p:cNvSpPr txBox="1"/>
          <p:nvPr/>
        </p:nvSpPr>
        <p:spPr>
          <a:xfrm>
            <a:off x="2022446" y="1279094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800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6E996D36-4094-89A4-188F-4A1B964F6AF0}"/>
              </a:ext>
            </a:extLst>
          </p:cNvPr>
          <p:cNvSpPr txBox="1"/>
          <p:nvPr/>
        </p:nvSpPr>
        <p:spPr>
          <a:xfrm>
            <a:off x="2022446" y="2083361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78D1B103-C2E5-F80B-403C-C3839BFF7A20}"/>
              </a:ext>
            </a:extLst>
          </p:cNvPr>
          <p:cNvSpPr txBox="1"/>
          <p:nvPr/>
        </p:nvSpPr>
        <p:spPr>
          <a:xfrm>
            <a:off x="2022446" y="2495998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cxnSp>
        <p:nvCxnSpPr>
          <p:cNvPr id="20" name="Rak 19">
            <a:extLst>
              <a:ext uri="{FF2B5EF4-FFF2-40B4-BE49-F238E27FC236}">
                <a16:creationId xmlns:a16="http://schemas.microsoft.com/office/drawing/2014/main" id="{1C71BA6E-AF25-FB58-B0D8-97DA7899753D}"/>
              </a:ext>
            </a:extLst>
          </p:cNvPr>
          <p:cNvCxnSpPr/>
          <p:nvPr/>
        </p:nvCxnSpPr>
        <p:spPr>
          <a:xfrm flipH="1">
            <a:off x="2537060" y="641072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>
            <a:extLst>
              <a:ext uri="{FF2B5EF4-FFF2-40B4-BE49-F238E27FC236}">
                <a16:creationId xmlns:a16="http://schemas.microsoft.com/office/drawing/2014/main" id="{10585E69-CD88-1B0B-46AA-AF27E79AFC84}"/>
              </a:ext>
            </a:extLst>
          </p:cNvPr>
          <p:cNvCxnSpPr/>
          <p:nvPr/>
        </p:nvCxnSpPr>
        <p:spPr>
          <a:xfrm flipH="1">
            <a:off x="2537060" y="1447522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ak 21">
            <a:extLst>
              <a:ext uri="{FF2B5EF4-FFF2-40B4-BE49-F238E27FC236}">
                <a16:creationId xmlns:a16="http://schemas.microsoft.com/office/drawing/2014/main" id="{E64C4724-5F44-61CA-A30F-3A6D36DA6F7D}"/>
              </a:ext>
            </a:extLst>
          </p:cNvPr>
          <p:cNvCxnSpPr/>
          <p:nvPr/>
        </p:nvCxnSpPr>
        <p:spPr>
          <a:xfrm flipH="1">
            <a:off x="2537060" y="1850413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>
            <a:extLst>
              <a:ext uri="{FF2B5EF4-FFF2-40B4-BE49-F238E27FC236}">
                <a16:creationId xmlns:a16="http://schemas.microsoft.com/office/drawing/2014/main" id="{0A6209A7-C53F-3DBC-B477-A3592B69AB66}"/>
              </a:ext>
            </a:extLst>
          </p:cNvPr>
          <p:cNvCxnSpPr>
            <a:cxnSpLocks/>
          </p:cNvCxnSpPr>
          <p:nvPr/>
        </p:nvCxnSpPr>
        <p:spPr>
          <a:xfrm flipH="1">
            <a:off x="2536363" y="2660038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ak 23">
            <a:extLst>
              <a:ext uri="{FF2B5EF4-FFF2-40B4-BE49-F238E27FC236}">
                <a16:creationId xmlns:a16="http://schemas.microsoft.com/office/drawing/2014/main" id="{73449F09-F45C-0B09-E48F-49F734583450}"/>
              </a:ext>
            </a:extLst>
          </p:cNvPr>
          <p:cNvCxnSpPr/>
          <p:nvPr/>
        </p:nvCxnSpPr>
        <p:spPr>
          <a:xfrm flipH="1">
            <a:off x="2542379" y="3062008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ak 24">
            <a:extLst>
              <a:ext uri="{FF2B5EF4-FFF2-40B4-BE49-F238E27FC236}">
                <a16:creationId xmlns:a16="http://schemas.microsoft.com/office/drawing/2014/main" id="{7291E83C-FD94-57FD-BC29-275E878A5D2F}"/>
              </a:ext>
            </a:extLst>
          </p:cNvPr>
          <p:cNvCxnSpPr/>
          <p:nvPr/>
        </p:nvCxnSpPr>
        <p:spPr>
          <a:xfrm flipH="1">
            <a:off x="2537060" y="2253972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0C95E693-D7B8-0EB5-0736-383E623F6BA5}"/>
              </a:ext>
            </a:extLst>
          </p:cNvPr>
          <p:cNvCxnSpPr/>
          <p:nvPr/>
        </p:nvCxnSpPr>
        <p:spPr>
          <a:xfrm flipH="1">
            <a:off x="2537060" y="1044297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ruta 27">
            <a:extLst>
              <a:ext uri="{FF2B5EF4-FFF2-40B4-BE49-F238E27FC236}">
                <a16:creationId xmlns:a16="http://schemas.microsoft.com/office/drawing/2014/main" id="{9138EE02-2B8A-EAC1-52E9-B649B8449576}"/>
              </a:ext>
            </a:extLst>
          </p:cNvPr>
          <p:cNvSpPr txBox="1"/>
          <p:nvPr/>
        </p:nvSpPr>
        <p:spPr>
          <a:xfrm>
            <a:off x="6159768" y="504335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2000</a:t>
            </a: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54EBF76B-E151-1217-127C-AA18C6285C4C}"/>
              </a:ext>
            </a:extLst>
          </p:cNvPr>
          <p:cNvSpPr txBox="1"/>
          <p:nvPr/>
        </p:nvSpPr>
        <p:spPr>
          <a:xfrm>
            <a:off x="6165209" y="1104541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1500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0363B5FD-6C1B-56E5-C958-0697B1E8E9C0}"/>
              </a:ext>
            </a:extLst>
          </p:cNvPr>
          <p:cNvSpPr txBox="1"/>
          <p:nvPr/>
        </p:nvSpPr>
        <p:spPr>
          <a:xfrm>
            <a:off x="6283049" y="231885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AC441E9F-C125-8428-F700-A5E553048A58}"/>
              </a:ext>
            </a:extLst>
          </p:cNvPr>
          <p:cNvSpPr txBox="1"/>
          <p:nvPr/>
        </p:nvSpPr>
        <p:spPr>
          <a:xfrm>
            <a:off x="6506799" y="2920042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4E42B41-377A-F6C4-E9A1-2B128BB508BE}"/>
              </a:ext>
            </a:extLst>
          </p:cNvPr>
          <p:cNvSpPr txBox="1"/>
          <p:nvPr/>
        </p:nvSpPr>
        <p:spPr>
          <a:xfrm>
            <a:off x="6166118" y="1708092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cxnSp>
        <p:nvCxnSpPr>
          <p:cNvPr id="33" name="Rak 32">
            <a:extLst>
              <a:ext uri="{FF2B5EF4-FFF2-40B4-BE49-F238E27FC236}">
                <a16:creationId xmlns:a16="http://schemas.microsoft.com/office/drawing/2014/main" id="{657B7EFC-F40F-B2F1-4E07-79F885AA3B0A}"/>
              </a:ext>
            </a:extLst>
          </p:cNvPr>
          <p:cNvCxnSpPr/>
          <p:nvPr/>
        </p:nvCxnSpPr>
        <p:spPr>
          <a:xfrm flipH="1">
            <a:off x="6817962" y="674753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>
            <a:extLst>
              <a:ext uri="{FF2B5EF4-FFF2-40B4-BE49-F238E27FC236}">
                <a16:creationId xmlns:a16="http://schemas.microsoft.com/office/drawing/2014/main" id="{86A9527A-0863-876A-AB69-572D974AF351}"/>
              </a:ext>
            </a:extLst>
          </p:cNvPr>
          <p:cNvCxnSpPr/>
          <p:nvPr/>
        </p:nvCxnSpPr>
        <p:spPr>
          <a:xfrm flipH="1">
            <a:off x="6820229" y="1274884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ak 34">
            <a:extLst>
              <a:ext uri="{FF2B5EF4-FFF2-40B4-BE49-F238E27FC236}">
                <a16:creationId xmlns:a16="http://schemas.microsoft.com/office/drawing/2014/main" id="{3360D532-0D3A-F6F7-894C-616A6E6E6B09}"/>
              </a:ext>
            </a:extLst>
          </p:cNvPr>
          <p:cNvCxnSpPr/>
          <p:nvPr/>
        </p:nvCxnSpPr>
        <p:spPr>
          <a:xfrm flipH="1">
            <a:off x="6818910" y="1876453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ak 35">
            <a:extLst>
              <a:ext uri="{FF2B5EF4-FFF2-40B4-BE49-F238E27FC236}">
                <a16:creationId xmlns:a16="http://schemas.microsoft.com/office/drawing/2014/main" id="{FB125FF5-FFD5-82D6-201F-6497A26BB05C}"/>
              </a:ext>
            </a:extLst>
          </p:cNvPr>
          <p:cNvCxnSpPr>
            <a:cxnSpLocks/>
          </p:cNvCxnSpPr>
          <p:nvPr/>
        </p:nvCxnSpPr>
        <p:spPr>
          <a:xfrm flipH="1">
            <a:off x="6819510" y="2479856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ak 36">
            <a:extLst>
              <a:ext uri="{FF2B5EF4-FFF2-40B4-BE49-F238E27FC236}">
                <a16:creationId xmlns:a16="http://schemas.microsoft.com/office/drawing/2014/main" id="{2BBA8D6E-0BC8-C9CE-ABC8-4AB14FFA8D17}"/>
              </a:ext>
            </a:extLst>
          </p:cNvPr>
          <p:cNvCxnSpPr/>
          <p:nvPr/>
        </p:nvCxnSpPr>
        <p:spPr>
          <a:xfrm flipH="1">
            <a:off x="6818979" y="3080639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ruta 37">
            <a:extLst>
              <a:ext uri="{FF2B5EF4-FFF2-40B4-BE49-F238E27FC236}">
                <a16:creationId xmlns:a16="http://schemas.microsoft.com/office/drawing/2014/main" id="{996281D6-2680-9996-B1A1-068A16A62AB7}"/>
              </a:ext>
            </a:extLst>
          </p:cNvPr>
          <p:cNvSpPr txBox="1"/>
          <p:nvPr/>
        </p:nvSpPr>
        <p:spPr>
          <a:xfrm>
            <a:off x="2261289" y="2902542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AD77D094-A477-B81F-4BBB-0970C3F7CF6E}"/>
              </a:ext>
            </a:extLst>
          </p:cNvPr>
          <p:cNvSpPr txBox="1"/>
          <p:nvPr/>
        </p:nvSpPr>
        <p:spPr>
          <a:xfrm>
            <a:off x="3342352" y="3543864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Particle size (nm)</a:t>
            </a: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BE95D107-2ACA-5F54-FEB9-8AB01D76C743}"/>
              </a:ext>
            </a:extLst>
          </p:cNvPr>
          <p:cNvSpPr txBox="1"/>
          <p:nvPr/>
        </p:nvSpPr>
        <p:spPr>
          <a:xfrm>
            <a:off x="3046624" y="3149467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CE1BA44D-7A31-4072-DE58-10983AF2EE91}"/>
              </a:ext>
            </a:extLst>
          </p:cNvPr>
          <p:cNvSpPr txBox="1"/>
          <p:nvPr/>
        </p:nvSpPr>
        <p:spPr>
          <a:xfrm>
            <a:off x="3705760" y="3153512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A33FD021-07F6-0DE1-3061-5DFC68E252BB}"/>
              </a:ext>
            </a:extLst>
          </p:cNvPr>
          <p:cNvSpPr txBox="1"/>
          <p:nvPr/>
        </p:nvSpPr>
        <p:spPr>
          <a:xfrm>
            <a:off x="4359176" y="3149467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FB29874-4F2A-85EA-8701-9DA41513BB0B}"/>
              </a:ext>
            </a:extLst>
          </p:cNvPr>
          <p:cNvSpPr txBox="1"/>
          <p:nvPr/>
        </p:nvSpPr>
        <p:spPr>
          <a:xfrm>
            <a:off x="5015253" y="3149467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cxnSp>
        <p:nvCxnSpPr>
          <p:cNvPr id="44" name="Rak 43">
            <a:extLst>
              <a:ext uri="{FF2B5EF4-FFF2-40B4-BE49-F238E27FC236}">
                <a16:creationId xmlns:a16="http://schemas.microsoft.com/office/drawing/2014/main" id="{8A7BB28B-496A-B56F-7E5C-4AD2784E7D2D}"/>
              </a:ext>
            </a:extLst>
          </p:cNvPr>
          <p:cNvCxnSpPr>
            <a:cxnSpLocks/>
          </p:cNvCxnSpPr>
          <p:nvPr/>
        </p:nvCxnSpPr>
        <p:spPr>
          <a:xfrm flipV="1">
            <a:off x="3310118" y="3058541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ak 44">
            <a:extLst>
              <a:ext uri="{FF2B5EF4-FFF2-40B4-BE49-F238E27FC236}">
                <a16:creationId xmlns:a16="http://schemas.microsoft.com/office/drawing/2014/main" id="{BEAAF85B-B7DB-0804-C964-A6E798EA74BB}"/>
              </a:ext>
            </a:extLst>
          </p:cNvPr>
          <p:cNvCxnSpPr>
            <a:cxnSpLocks/>
          </p:cNvCxnSpPr>
          <p:nvPr/>
        </p:nvCxnSpPr>
        <p:spPr>
          <a:xfrm flipV="1">
            <a:off x="3965810" y="3059199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ak 45">
            <a:extLst>
              <a:ext uri="{FF2B5EF4-FFF2-40B4-BE49-F238E27FC236}">
                <a16:creationId xmlns:a16="http://schemas.microsoft.com/office/drawing/2014/main" id="{8CB8DB52-924A-48C5-8DBC-44BADB7565FD}"/>
              </a:ext>
            </a:extLst>
          </p:cNvPr>
          <p:cNvCxnSpPr>
            <a:cxnSpLocks/>
          </p:cNvCxnSpPr>
          <p:nvPr/>
        </p:nvCxnSpPr>
        <p:spPr>
          <a:xfrm flipV="1">
            <a:off x="4622369" y="3058329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ak 46">
            <a:extLst>
              <a:ext uri="{FF2B5EF4-FFF2-40B4-BE49-F238E27FC236}">
                <a16:creationId xmlns:a16="http://schemas.microsoft.com/office/drawing/2014/main" id="{047BE31D-A00F-F788-F49F-2109574BA3C0}"/>
              </a:ext>
            </a:extLst>
          </p:cNvPr>
          <p:cNvCxnSpPr>
            <a:cxnSpLocks/>
          </p:cNvCxnSpPr>
          <p:nvPr/>
        </p:nvCxnSpPr>
        <p:spPr>
          <a:xfrm flipV="1">
            <a:off x="5281831" y="3060500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>
            <a:extLst>
              <a:ext uri="{FF2B5EF4-FFF2-40B4-BE49-F238E27FC236}">
                <a16:creationId xmlns:a16="http://schemas.microsoft.com/office/drawing/2014/main" id="{8D980ED5-B2B0-04BC-5F77-A3EA3B84E8B3}"/>
              </a:ext>
            </a:extLst>
          </p:cNvPr>
          <p:cNvCxnSpPr>
            <a:cxnSpLocks/>
          </p:cNvCxnSpPr>
          <p:nvPr/>
        </p:nvCxnSpPr>
        <p:spPr>
          <a:xfrm flipV="1">
            <a:off x="5937909" y="3060154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ruta 48">
            <a:extLst>
              <a:ext uri="{FF2B5EF4-FFF2-40B4-BE49-F238E27FC236}">
                <a16:creationId xmlns:a16="http://schemas.microsoft.com/office/drawing/2014/main" id="{6F46C3BC-CDC4-4065-07A6-DC4D9E0C8853}"/>
              </a:ext>
            </a:extLst>
          </p:cNvPr>
          <p:cNvSpPr txBox="1"/>
          <p:nvPr/>
        </p:nvSpPr>
        <p:spPr>
          <a:xfrm>
            <a:off x="4060370" y="3946539"/>
            <a:ext cx="2035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F8E22311-DDA1-D70E-9BEF-9FB92E3322DD}"/>
              </a:ext>
            </a:extLst>
          </p:cNvPr>
          <p:cNvSpPr txBox="1"/>
          <p:nvPr/>
        </p:nvSpPr>
        <p:spPr>
          <a:xfrm>
            <a:off x="5673696" y="314735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4493EC33-5BC8-04E5-AB2C-B65182B7142D}"/>
              </a:ext>
            </a:extLst>
          </p:cNvPr>
          <p:cNvSpPr txBox="1"/>
          <p:nvPr/>
        </p:nvSpPr>
        <p:spPr>
          <a:xfrm>
            <a:off x="7625457" y="3565018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Particle size (nm)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A101ECBB-D738-03B5-C67E-1C3F74970927}"/>
              </a:ext>
            </a:extLst>
          </p:cNvPr>
          <p:cNvSpPr txBox="1"/>
          <p:nvPr/>
        </p:nvSpPr>
        <p:spPr>
          <a:xfrm>
            <a:off x="7329729" y="317062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53" name="textruta 52">
            <a:extLst>
              <a:ext uri="{FF2B5EF4-FFF2-40B4-BE49-F238E27FC236}">
                <a16:creationId xmlns:a16="http://schemas.microsoft.com/office/drawing/2014/main" id="{4614258F-7C7B-F195-1A19-541CD73C8B55}"/>
              </a:ext>
            </a:extLst>
          </p:cNvPr>
          <p:cNvSpPr txBox="1"/>
          <p:nvPr/>
        </p:nvSpPr>
        <p:spPr>
          <a:xfrm>
            <a:off x="7988865" y="317466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F2B469FE-04AE-CCBC-200E-C804A94A96E6}"/>
              </a:ext>
            </a:extLst>
          </p:cNvPr>
          <p:cNvSpPr txBox="1"/>
          <p:nvPr/>
        </p:nvSpPr>
        <p:spPr>
          <a:xfrm>
            <a:off x="8639106" y="317062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</a:t>
            </a:r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2E69AE4A-1DBE-FE6B-D0D6-938E5170D814}"/>
              </a:ext>
            </a:extLst>
          </p:cNvPr>
          <p:cNvSpPr txBox="1"/>
          <p:nvPr/>
        </p:nvSpPr>
        <p:spPr>
          <a:xfrm>
            <a:off x="9298358" y="317062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cxnSp>
        <p:nvCxnSpPr>
          <p:cNvPr id="56" name="Rak 55">
            <a:extLst>
              <a:ext uri="{FF2B5EF4-FFF2-40B4-BE49-F238E27FC236}">
                <a16:creationId xmlns:a16="http://schemas.microsoft.com/office/drawing/2014/main" id="{76792430-51C2-D084-D420-238D69D81028}"/>
              </a:ext>
            </a:extLst>
          </p:cNvPr>
          <p:cNvCxnSpPr>
            <a:cxnSpLocks/>
          </p:cNvCxnSpPr>
          <p:nvPr/>
        </p:nvCxnSpPr>
        <p:spPr>
          <a:xfrm flipV="1">
            <a:off x="7593223" y="3079695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>
            <a:extLst>
              <a:ext uri="{FF2B5EF4-FFF2-40B4-BE49-F238E27FC236}">
                <a16:creationId xmlns:a16="http://schemas.microsoft.com/office/drawing/2014/main" id="{FD95D92B-5FB4-D026-B15B-2D090BACB0DC}"/>
              </a:ext>
            </a:extLst>
          </p:cNvPr>
          <p:cNvCxnSpPr>
            <a:cxnSpLocks/>
          </p:cNvCxnSpPr>
          <p:nvPr/>
        </p:nvCxnSpPr>
        <p:spPr>
          <a:xfrm flipV="1">
            <a:off x="8248915" y="3080353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>
            <a:extLst>
              <a:ext uri="{FF2B5EF4-FFF2-40B4-BE49-F238E27FC236}">
                <a16:creationId xmlns:a16="http://schemas.microsoft.com/office/drawing/2014/main" id="{3632341C-DABF-4473-0448-C626B98DF4BD}"/>
              </a:ext>
            </a:extLst>
          </p:cNvPr>
          <p:cNvCxnSpPr>
            <a:cxnSpLocks/>
          </p:cNvCxnSpPr>
          <p:nvPr/>
        </p:nvCxnSpPr>
        <p:spPr>
          <a:xfrm flipV="1">
            <a:off x="8902299" y="3079483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58">
            <a:extLst>
              <a:ext uri="{FF2B5EF4-FFF2-40B4-BE49-F238E27FC236}">
                <a16:creationId xmlns:a16="http://schemas.microsoft.com/office/drawing/2014/main" id="{E57DC41A-7DFD-7EC4-2FED-75C9D0FCFA02}"/>
              </a:ext>
            </a:extLst>
          </p:cNvPr>
          <p:cNvCxnSpPr>
            <a:cxnSpLocks/>
          </p:cNvCxnSpPr>
          <p:nvPr/>
        </p:nvCxnSpPr>
        <p:spPr>
          <a:xfrm flipV="1">
            <a:off x="9564936" y="3081654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ak 59">
            <a:extLst>
              <a:ext uri="{FF2B5EF4-FFF2-40B4-BE49-F238E27FC236}">
                <a16:creationId xmlns:a16="http://schemas.microsoft.com/office/drawing/2014/main" id="{0E14A068-815A-8D1A-7152-069D199D1536}"/>
              </a:ext>
            </a:extLst>
          </p:cNvPr>
          <p:cNvCxnSpPr>
            <a:cxnSpLocks/>
          </p:cNvCxnSpPr>
          <p:nvPr/>
        </p:nvCxnSpPr>
        <p:spPr>
          <a:xfrm flipV="1">
            <a:off x="10221014" y="3081308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D3D22F55-F9F3-C49A-00AE-3A033A3EB860}"/>
              </a:ext>
            </a:extLst>
          </p:cNvPr>
          <p:cNvSpPr txBox="1"/>
          <p:nvPr/>
        </p:nvSpPr>
        <p:spPr>
          <a:xfrm>
            <a:off x="8343475" y="3967693"/>
            <a:ext cx="2035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</a:p>
        </p:txBody>
      </p:sp>
      <p:sp>
        <p:nvSpPr>
          <p:cNvPr id="62" name="textruta 61">
            <a:extLst>
              <a:ext uri="{FF2B5EF4-FFF2-40B4-BE49-F238E27FC236}">
                <a16:creationId xmlns:a16="http://schemas.microsoft.com/office/drawing/2014/main" id="{025E9CA1-692B-AF4B-6866-452B12D78090}"/>
              </a:ext>
            </a:extLst>
          </p:cNvPr>
          <p:cNvSpPr txBox="1"/>
          <p:nvPr/>
        </p:nvSpPr>
        <p:spPr>
          <a:xfrm>
            <a:off x="9956801" y="3168505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94" name="textruta 93">
            <a:extLst>
              <a:ext uri="{FF2B5EF4-FFF2-40B4-BE49-F238E27FC236}">
                <a16:creationId xmlns:a16="http://schemas.microsoft.com/office/drawing/2014/main" id="{5729598A-5F13-1632-C27C-0223958F687B}"/>
              </a:ext>
            </a:extLst>
          </p:cNvPr>
          <p:cNvSpPr txBox="1"/>
          <p:nvPr/>
        </p:nvSpPr>
        <p:spPr>
          <a:xfrm>
            <a:off x="3733915" y="852079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μ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155</a:t>
            </a:r>
          </a:p>
        </p:txBody>
      </p:sp>
      <p:sp>
        <p:nvSpPr>
          <p:cNvPr id="95" name="Ellips 94">
            <a:extLst>
              <a:ext uri="{FF2B5EF4-FFF2-40B4-BE49-F238E27FC236}">
                <a16:creationId xmlns:a16="http://schemas.microsoft.com/office/drawing/2014/main" id="{B084B233-95DC-5985-8A51-A68168A6A012}"/>
              </a:ext>
            </a:extLst>
          </p:cNvPr>
          <p:cNvSpPr/>
          <p:nvPr/>
        </p:nvSpPr>
        <p:spPr>
          <a:xfrm>
            <a:off x="3648156" y="10063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Ellips 95">
            <a:extLst>
              <a:ext uri="{FF2B5EF4-FFF2-40B4-BE49-F238E27FC236}">
                <a16:creationId xmlns:a16="http://schemas.microsoft.com/office/drawing/2014/main" id="{3A6C04CE-8D81-9EC1-B19D-4B5F1D50383D}"/>
              </a:ext>
            </a:extLst>
          </p:cNvPr>
          <p:cNvSpPr/>
          <p:nvPr/>
        </p:nvSpPr>
        <p:spPr>
          <a:xfrm>
            <a:off x="4117014" y="22895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FB01FBF1-9E3B-1D2B-8E01-92D1CC47ACF6}"/>
              </a:ext>
            </a:extLst>
          </p:cNvPr>
          <p:cNvSpPr txBox="1"/>
          <p:nvPr/>
        </p:nvSpPr>
        <p:spPr>
          <a:xfrm>
            <a:off x="4210407" y="2123490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71</a:t>
            </a:r>
          </a:p>
        </p:txBody>
      </p:sp>
      <p:sp>
        <p:nvSpPr>
          <p:cNvPr id="98" name="textruta 97">
            <a:extLst>
              <a:ext uri="{FF2B5EF4-FFF2-40B4-BE49-F238E27FC236}">
                <a16:creationId xmlns:a16="http://schemas.microsoft.com/office/drawing/2014/main" id="{A1C88EE6-7E87-0B15-1F7E-802D29BF919C}"/>
              </a:ext>
            </a:extLst>
          </p:cNvPr>
          <p:cNvSpPr txBox="1"/>
          <p:nvPr/>
        </p:nvSpPr>
        <p:spPr>
          <a:xfrm>
            <a:off x="7930711" y="936330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μ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142</a:t>
            </a:r>
          </a:p>
        </p:txBody>
      </p:sp>
      <p:sp>
        <p:nvSpPr>
          <p:cNvPr id="99" name="Ellips 98">
            <a:extLst>
              <a:ext uri="{FF2B5EF4-FFF2-40B4-BE49-F238E27FC236}">
                <a16:creationId xmlns:a16="http://schemas.microsoft.com/office/drawing/2014/main" id="{76B2C2E5-1FE7-1488-7B7E-9BE4187CA1C9}"/>
              </a:ext>
            </a:extLst>
          </p:cNvPr>
          <p:cNvSpPr/>
          <p:nvPr/>
        </p:nvSpPr>
        <p:spPr>
          <a:xfrm>
            <a:off x="7844952" y="10937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Ellips 99">
            <a:extLst>
              <a:ext uri="{FF2B5EF4-FFF2-40B4-BE49-F238E27FC236}">
                <a16:creationId xmlns:a16="http://schemas.microsoft.com/office/drawing/2014/main" id="{75CEB024-2C1B-F86B-940A-4F3B2E24C71F}"/>
              </a:ext>
            </a:extLst>
          </p:cNvPr>
          <p:cNvSpPr/>
          <p:nvPr/>
        </p:nvSpPr>
        <p:spPr>
          <a:xfrm>
            <a:off x="8293786" y="23418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textruta 100">
            <a:extLst>
              <a:ext uri="{FF2B5EF4-FFF2-40B4-BE49-F238E27FC236}">
                <a16:creationId xmlns:a16="http://schemas.microsoft.com/office/drawing/2014/main" id="{FB549BEA-39BB-EC7A-F6E3-2614B6B91ED2}"/>
              </a:ext>
            </a:extLst>
          </p:cNvPr>
          <p:cNvSpPr txBox="1"/>
          <p:nvPr/>
        </p:nvSpPr>
        <p:spPr>
          <a:xfrm>
            <a:off x="8377368" y="2195444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68</a:t>
            </a:r>
          </a:p>
        </p:txBody>
      </p:sp>
      <p:pic>
        <p:nvPicPr>
          <p:cNvPr id="103" name="Bildobjekt 102">
            <a:extLst>
              <a:ext uri="{FF2B5EF4-FFF2-40B4-BE49-F238E27FC236}">
                <a16:creationId xmlns:a16="http://schemas.microsoft.com/office/drawing/2014/main" id="{B6B18870-82DA-BB8D-BEEC-5E4E55C1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218" t="11134" b="9796"/>
          <a:stretch/>
        </p:blipFill>
        <p:spPr>
          <a:xfrm>
            <a:off x="4756613" y="4676825"/>
            <a:ext cx="3505416" cy="2786400"/>
          </a:xfrm>
          <a:prstGeom prst="rect">
            <a:avLst/>
          </a:prstGeom>
        </p:spPr>
      </p:pic>
      <p:sp>
        <p:nvSpPr>
          <p:cNvPr id="104" name="textruta 103">
            <a:extLst>
              <a:ext uri="{FF2B5EF4-FFF2-40B4-BE49-F238E27FC236}">
                <a16:creationId xmlns:a16="http://schemas.microsoft.com/office/drawing/2014/main" id="{65507F8F-9717-E7B3-B094-7418211E1823}"/>
              </a:ext>
            </a:extLst>
          </p:cNvPr>
          <p:cNvSpPr txBox="1"/>
          <p:nvPr/>
        </p:nvSpPr>
        <p:spPr>
          <a:xfrm>
            <a:off x="5507663" y="7921505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Particle size (nm)</a:t>
            </a: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6FD25523-3A81-CCCC-AEC3-4387D4E494FF}"/>
              </a:ext>
            </a:extLst>
          </p:cNvPr>
          <p:cNvSpPr txBox="1"/>
          <p:nvPr/>
        </p:nvSpPr>
        <p:spPr>
          <a:xfrm>
            <a:off x="5199235" y="7530283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106" name="textruta 105">
            <a:extLst>
              <a:ext uri="{FF2B5EF4-FFF2-40B4-BE49-F238E27FC236}">
                <a16:creationId xmlns:a16="http://schemas.microsoft.com/office/drawing/2014/main" id="{E1545CA9-D307-B903-6E9F-C6DE7C126CDF}"/>
              </a:ext>
            </a:extLst>
          </p:cNvPr>
          <p:cNvSpPr txBox="1"/>
          <p:nvPr/>
        </p:nvSpPr>
        <p:spPr>
          <a:xfrm>
            <a:off x="5861546" y="7534328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107" name="textruta 106">
            <a:extLst>
              <a:ext uri="{FF2B5EF4-FFF2-40B4-BE49-F238E27FC236}">
                <a16:creationId xmlns:a16="http://schemas.microsoft.com/office/drawing/2014/main" id="{5AFCDD85-79DD-B68F-FAD4-BB8794175C5F}"/>
              </a:ext>
            </a:extLst>
          </p:cNvPr>
          <p:cNvSpPr txBox="1"/>
          <p:nvPr/>
        </p:nvSpPr>
        <p:spPr>
          <a:xfrm>
            <a:off x="6518137" y="7530283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</a:t>
            </a:r>
          </a:p>
        </p:txBody>
      </p:sp>
      <p:sp>
        <p:nvSpPr>
          <p:cNvPr id="108" name="textruta 107">
            <a:extLst>
              <a:ext uri="{FF2B5EF4-FFF2-40B4-BE49-F238E27FC236}">
                <a16:creationId xmlns:a16="http://schemas.microsoft.com/office/drawing/2014/main" id="{FAE063CC-EE57-F4D4-C742-DE417E127EDE}"/>
              </a:ext>
            </a:extLst>
          </p:cNvPr>
          <p:cNvSpPr txBox="1"/>
          <p:nvPr/>
        </p:nvSpPr>
        <p:spPr>
          <a:xfrm>
            <a:off x="7177389" y="7530283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cxnSp>
        <p:nvCxnSpPr>
          <p:cNvPr id="109" name="Rak 108">
            <a:extLst>
              <a:ext uri="{FF2B5EF4-FFF2-40B4-BE49-F238E27FC236}">
                <a16:creationId xmlns:a16="http://schemas.microsoft.com/office/drawing/2014/main" id="{0A778009-3E55-4F71-73F4-4E6B86A824CF}"/>
              </a:ext>
            </a:extLst>
          </p:cNvPr>
          <p:cNvCxnSpPr>
            <a:cxnSpLocks/>
          </p:cNvCxnSpPr>
          <p:nvPr/>
        </p:nvCxnSpPr>
        <p:spPr>
          <a:xfrm flipV="1">
            <a:off x="5462729" y="7439357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Rak 109">
            <a:extLst>
              <a:ext uri="{FF2B5EF4-FFF2-40B4-BE49-F238E27FC236}">
                <a16:creationId xmlns:a16="http://schemas.microsoft.com/office/drawing/2014/main" id="{F4B03A95-7572-920A-3852-5ADF27F7F62D}"/>
              </a:ext>
            </a:extLst>
          </p:cNvPr>
          <p:cNvCxnSpPr>
            <a:cxnSpLocks/>
          </p:cNvCxnSpPr>
          <p:nvPr/>
        </p:nvCxnSpPr>
        <p:spPr>
          <a:xfrm flipV="1">
            <a:off x="6121596" y="7440015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Rak 110">
            <a:extLst>
              <a:ext uri="{FF2B5EF4-FFF2-40B4-BE49-F238E27FC236}">
                <a16:creationId xmlns:a16="http://schemas.microsoft.com/office/drawing/2014/main" id="{321A6C82-688E-E2F7-3AAC-92FB61426B85}"/>
              </a:ext>
            </a:extLst>
          </p:cNvPr>
          <p:cNvCxnSpPr>
            <a:cxnSpLocks/>
          </p:cNvCxnSpPr>
          <p:nvPr/>
        </p:nvCxnSpPr>
        <p:spPr>
          <a:xfrm flipV="1">
            <a:off x="6781330" y="7439145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Rak 111">
            <a:extLst>
              <a:ext uri="{FF2B5EF4-FFF2-40B4-BE49-F238E27FC236}">
                <a16:creationId xmlns:a16="http://schemas.microsoft.com/office/drawing/2014/main" id="{9BD24F4A-131D-1B9E-4745-F91426FD3F6B}"/>
              </a:ext>
            </a:extLst>
          </p:cNvPr>
          <p:cNvCxnSpPr>
            <a:cxnSpLocks/>
          </p:cNvCxnSpPr>
          <p:nvPr/>
        </p:nvCxnSpPr>
        <p:spPr>
          <a:xfrm flipV="1">
            <a:off x="7443967" y="7441316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Rak 112">
            <a:extLst>
              <a:ext uri="{FF2B5EF4-FFF2-40B4-BE49-F238E27FC236}">
                <a16:creationId xmlns:a16="http://schemas.microsoft.com/office/drawing/2014/main" id="{EEBD692E-AA77-849E-440D-D16524BF763C}"/>
              </a:ext>
            </a:extLst>
          </p:cNvPr>
          <p:cNvCxnSpPr>
            <a:cxnSpLocks/>
          </p:cNvCxnSpPr>
          <p:nvPr/>
        </p:nvCxnSpPr>
        <p:spPr>
          <a:xfrm flipV="1">
            <a:off x="8103220" y="7440970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ruta 113">
            <a:extLst>
              <a:ext uri="{FF2B5EF4-FFF2-40B4-BE49-F238E27FC236}">
                <a16:creationId xmlns:a16="http://schemas.microsoft.com/office/drawing/2014/main" id="{9DC04C2D-77A4-4060-142D-3D14A21FF817}"/>
              </a:ext>
            </a:extLst>
          </p:cNvPr>
          <p:cNvSpPr txBox="1"/>
          <p:nvPr/>
        </p:nvSpPr>
        <p:spPr>
          <a:xfrm>
            <a:off x="6220613" y="8354586"/>
            <a:ext cx="2035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(c)</a:t>
            </a:r>
          </a:p>
        </p:txBody>
      </p:sp>
      <p:sp>
        <p:nvSpPr>
          <p:cNvPr id="115" name="textruta 114">
            <a:extLst>
              <a:ext uri="{FF2B5EF4-FFF2-40B4-BE49-F238E27FC236}">
                <a16:creationId xmlns:a16="http://schemas.microsoft.com/office/drawing/2014/main" id="{56807952-D5B5-D85C-9CFE-AB63973B75ED}"/>
              </a:ext>
            </a:extLst>
          </p:cNvPr>
          <p:cNvSpPr txBox="1"/>
          <p:nvPr/>
        </p:nvSpPr>
        <p:spPr>
          <a:xfrm>
            <a:off x="7850585" y="7526974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5097B74E-2093-E9E0-17A0-18A3F2465176}"/>
              </a:ext>
            </a:extLst>
          </p:cNvPr>
          <p:cNvSpPr txBox="1"/>
          <p:nvPr/>
        </p:nvSpPr>
        <p:spPr>
          <a:xfrm rot="16200000">
            <a:off x="3260805" y="5853338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Counts</a:t>
            </a:r>
          </a:p>
        </p:txBody>
      </p:sp>
      <p:sp>
        <p:nvSpPr>
          <p:cNvPr id="117" name="textruta 116">
            <a:extLst>
              <a:ext uri="{FF2B5EF4-FFF2-40B4-BE49-F238E27FC236}">
                <a16:creationId xmlns:a16="http://schemas.microsoft.com/office/drawing/2014/main" id="{9C68C261-3902-6E58-52CE-2666675544CD}"/>
              </a:ext>
            </a:extLst>
          </p:cNvPr>
          <p:cNvSpPr txBox="1"/>
          <p:nvPr/>
        </p:nvSpPr>
        <p:spPr>
          <a:xfrm>
            <a:off x="4080635" y="4769060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5000</a:t>
            </a:r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0EF17735-EC85-8C72-C9D1-1BE3DFD17757}"/>
              </a:ext>
            </a:extLst>
          </p:cNvPr>
          <p:cNvSpPr txBox="1"/>
          <p:nvPr/>
        </p:nvSpPr>
        <p:spPr>
          <a:xfrm>
            <a:off x="4083133" y="6270673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2000</a:t>
            </a:r>
          </a:p>
        </p:txBody>
      </p:sp>
      <p:sp>
        <p:nvSpPr>
          <p:cNvPr id="119" name="textruta 118">
            <a:extLst>
              <a:ext uri="{FF2B5EF4-FFF2-40B4-BE49-F238E27FC236}">
                <a16:creationId xmlns:a16="http://schemas.microsoft.com/office/drawing/2014/main" id="{2AF6CC7B-5A5E-4C4D-D931-CB48568397E5}"/>
              </a:ext>
            </a:extLst>
          </p:cNvPr>
          <p:cNvSpPr txBox="1"/>
          <p:nvPr/>
        </p:nvSpPr>
        <p:spPr>
          <a:xfrm>
            <a:off x="4079937" y="6773486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sp>
        <p:nvSpPr>
          <p:cNvPr id="120" name="textruta 119">
            <a:extLst>
              <a:ext uri="{FF2B5EF4-FFF2-40B4-BE49-F238E27FC236}">
                <a16:creationId xmlns:a16="http://schemas.microsoft.com/office/drawing/2014/main" id="{82099791-FB2B-0152-B9F9-AE5251362A58}"/>
              </a:ext>
            </a:extLst>
          </p:cNvPr>
          <p:cNvSpPr txBox="1"/>
          <p:nvPr/>
        </p:nvSpPr>
        <p:spPr>
          <a:xfrm>
            <a:off x="4083207" y="5767860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3000</a:t>
            </a:r>
          </a:p>
        </p:txBody>
      </p:sp>
      <p:sp>
        <p:nvSpPr>
          <p:cNvPr id="121" name="textruta 120">
            <a:extLst>
              <a:ext uri="{FF2B5EF4-FFF2-40B4-BE49-F238E27FC236}">
                <a16:creationId xmlns:a16="http://schemas.microsoft.com/office/drawing/2014/main" id="{D04EA1C7-2B68-413B-5176-C815D5F434A6}"/>
              </a:ext>
            </a:extLst>
          </p:cNvPr>
          <p:cNvSpPr txBox="1"/>
          <p:nvPr/>
        </p:nvSpPr>
        <p:spPr>
          <a:xfrm>
            <a:off x="4078160" y="5272121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4000</a:t>
            </a:r>
          </a:p>
        </p:txBody>
      </p:sp>
      <p:sp>
        <p:nvSpPr>
          <p:cNvPr id="122" name="textruta 121">
            <a:extLst>
              <a:ext uri="{FF2B5EF4-FFF2-40B4-BE49-F238E27FC236}">
                <a16:creationId xmlns:a16="http://schemas.microsoft.com/office/drawing/2014/main" id="{71EEE195-3ED5-02D7-B02C-D60A0C1016E2}"/>
              </a:ext>
            </a:extLst>
          </p:cNvPr>
          <p:cNvSpPr txBox="1"/>
          <p:nvPr/>
        </p:nvSpPr>
        <p:spPr>
          <a:xfrm>
            <a:off x="4426518" y="7284021"/>
            <a:ext cx="30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cxnSp>
        <p:nvCxnSpPr>
          <p:cNvPr id="123" name="Rak 122">
            <a:extLst>
              <a:ext uri="{FF2B5EF4-FFF2-40B4-BE49-F238E27FC236}">
                <a16:creationId xmlns:a16="http://schemas.microsoft.com/office/drawing/2014/main" id="{8C4C787A-7CED-635D-5926-2B283864F9C6}"/>
              </a:ext>
            </a:extLst>
          </p:cNvPr>
          <p:cNvCxnSpPr/>
          <p:nvPr/>
        </p:nvCxnSpPr>
        <p:spPr>
          <a:xfrm flipH="1">
            <a:off x="4684221" y="4931326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Rak 123">
            <a:extLst>
              <a:ext uri="{FF2B5EF4-FFF2-40B4-BE49-F238E27FC236}">
                <a16:creationId xmlns:a16="http://schemas.microsoft.com/office/drawing/2014/main" id="{64CBAA35-08F9-1FCE-7C35-125E7E26736E}"/>
              </a:ext>
            </a:extLst>
          </p:cNvPr>
          <p:cNvCxnSpPr/>
          <p:nvPr/>
        </p:nvCxnSpPr>
        <p:spPr>
          <a:xfrm flipH="1">
            <a:off x="4684221" y="5933080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Rak 124">
            <a:extLst>
              <a:ext uri="{FF2B5EF4-FFF2-40B4-BE49-F238E27FC236}">
                <a16:creationId xmlns:a16="http://schemas.microsoft.com/office/drawing/2014/main" id="{5608F25D-542E-EC75-00EF-B263BE223E6F}"/>
              </a:ext>
            </a:extLst>
          </p:cNvPr>
          <p:cNvCxnSpPr/>
          <p:nvPr/>
        </p:nvCxnSpPr>
        <p:spPr>
          <a:xfrm flipH="1">
            <a:off x="4687110" y="6435874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Rak 125">
            <a:extLst>
              <a:ext uri="{FF2B5EF4-FFF2-40B4-BE49-F238E27FC236}">
                <a16:creationId xmlns:a16="http://schemas.microsoft.com/office/drawing/2014/main" id="{04D81D5D-B8CD-4B37-0AA5-5CC18C0D31C4}"/>
              </a:ext>
            </a:extLst>
          </p:cNvPr>
          <p:cNvCxnSpPr/>
          <p:nvPr/>
        </p:nvCxnSpPr>
        <p:spPr>
          <a:xfrm flipH="1">
            <a:off x="4687110" y="6939204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Rak 126">
            <a:extLst>
              <a:ext uri="{FF2B5EF4-FFF2-40B4-BE49-F238E27FC236}">
                <a16:creationId xmlns:a16="http://schemas.microsoft.com/office/drawing/2014/main" id="{289065B3-EB74-F90D-2AAF-7AA1E9A93B50}"/>
              </a:ext>
            </a:extLst>
          </p:cNvPr>
          <p:cNvCxnSpPr/>
          <p:nvPr/>
        </p:nvCxnSpPr>
        <p:spPr>
          <a:xfrm flipH="1">
            <a:off x="4690426" y="5433329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ak 127">
            <a:extLst>
              <a:ext uri="{FF2B5EF4-FFF2-40B4-BE49-F238E27FC236}">
                <a16:creationId xmlns:a16="http://schemas.microsoft.com/office/drawing/2014/main" id="{555CE1D5-F065-5FB6-A57F-1A60469A526D}"/>
              </a:ext>
            </a:extLst>
          </p:cNvPr>
          <p:cNvCxnSpPr/>
          <p:nvPr/>
        </p:nvCxnSpPr>
        <p:spPr>
          <a:xfrm flipH="1">
            <a:off x="4687110" y="7439511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ruta 131">
            <a:extLst>
              <a:ext uri="{FF2B5EF4-FFF2-40B4-BE49-F238E27FC236}">
                <a16:creationId xmlns:a16="http://schemas.microsoft.com/office/drawing/2014/main" id="{D0CA42E7-33B2-5F37-DC38-FA787E8BBE1D}"/>
              </a:ext>
            </a:extLst>
          </p:cNvPr>
          <p:cNvSpPr txBox="1"/>
          <p:nvPr/>
        </p:nvSpPr>
        <p:spPr>
          <a:xfrm>
            <a:off x="5462729" y="5070878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μ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87</a:t>
            </a:r>
          </a:p>
        </p:txBody>
      </p:sp>
      <p:sp>
        <p:nvSpPr>
          <p:cNvPr id="133" name="Ellips 132">
            <a:extLst>
              <a:ext uri="{FF2B5EF4-FFF2-40B4-BE49-F238E27FC236}">
                <a16:creationId xmlns:a16="http://schemas.microsoft.com/office/drawing/2014/main" id="{45E9261E-EE79-C122-CF9C-F25C5601E065}"/>
              </a:ext>
            </a:extLst>
          </p:cNvPr>
          <p:cNvSpPr/>
          <p:nvPr/>
        </p:nvSpPr>
        <p:spPr>
          <a:xfrm>
            <a:off x="5347527" y="52206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Ellips 133">
            <a:extLst>
              <a:ext uri="{FF2B5EF4-FFF2-40B4-BE49-F238E27FC236}">
                <a16:creationId xmlns:a16="http://schemas.microsoft.com/office/drawing/2014/main" id="{2244E740-C153-9D24-9C4F-61713DD31A65}"/>
              </a:ext>
            </a:extLst>
          </p:cNvPr>
          <p:cNvSpPr/>
          <p:nvPr/>
        </p:nvSpPr>
        <p:spPr>
          <a:xfrm>
            <a:off x="5563147" y="65330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textruta 134">
            <a:extLst>
              <a:ext uri="{FF2B5EF4-FFF2-40B4-BE49-F238E27FC236}">
                <a16:creationId xmlns:a16="http://schemas.microsoft.com/office/drawing/2014/main" id="{B12FE33A-27B8-D69E-1003-1ADE26CAC260}"/>
              </a:ext>
            </a:extLst>
          </p:cNvPr>
          <p:cNvSpPr txBox="1"/>
          <p:nvPr/>
        </p:nvSpPr>
        <p:spPr>
          <a:xfrm>
            <a:off x="5684743" y="6378920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33</a:t>
            </a:r>
          </a:p>
        </p:txBody>
      </p:sp>
      <p:pic>
        <p:nvPicPr>
          <p:cNvPr id="137" name="Bildobjekt 136">
            <a:extLst>
              <a:ext uri="{FF2B5EF4-FFF2-40B4-BE49-F238E27FC236}">
                <a16:creationId xmlns:a16="http://schemas.microsoft.com/office/drawing/2014/main" id="{62AEB841-4444-8A45-A493-CABCD2AE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86" t="936" r="17746" b="91829"/>
          <a:stretch/>
        </p:blipFill>
        <p:spPr>
          <a:xfrm>
            <a:off x="5047337" y="-190013"/>
            <a:ext cx="2817762" cy="328070"/>
          </a:xfrm>
          <a:prstGeom prst="rect">
            <a:avLst/>
          </a:prstGeom>
        </p:spPr>
      </p:pic>
      <p:pic>
        <p:nvPicPr>
          <p:cNvPr id="138" name="Bildobjekt 137">
            <a:extLst>
              <a:ext uri="{FF2B5EF4-FFF2-40B4-BE49-F238E27FC236}">
                <a16:creationId xmlns:a16="http://schemas.microsoft.com/office/drawing/2014/main" id="{55467A39-17F1-D619-187C-63F3DF20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86" t="936" r="17746" b="91829"/>
          <a:stretch/>
        </p:blipFill>
        <p:spPr>
          <a:xfrm>
            <a:off x="5063379" y="4262447"/>
            <a:ext cx="2817762" cy="3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2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D0CD0-65BC-0EA5-EE09-B8827FE9E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B344A9AC-3530-CB90-35CF-EE2360CB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61" t="10543" b="9766"/>
          <a:stretch/>
        </p:blipFill>
        <p:spPr>
          <a:xfrm>
            <a:off x="6339457" y="1517811"/>
            <a:ext cx="3477244" cy="2793296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276224FE-7325-D199-E49E-59CAE006D701}"/>
              </a:ext>
            </a:extLst>
          </p:cNvPr>
          <p:cNvSpPr txBox="1"/>
          <p:nvPr/>
        </p:nvSpPr>
        <p:spPr>
          <a:xfrm>
            <a:off x="5624598" y="2039391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3000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DC5FE64-62DB-C4AD-14FD-BAE3E4FCC247}"/>
              </a:ext>
            </a:extLst>
          </p:cNvPr>
          <p:cNvSpPr txBox="1"/>
          <p:nvPr/>
        </p:nvSpPr>
        <p:spPr>
          <a:xfrm>
            <a:off x="5621024" y="2737946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2000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DB45A16-C533-65A3-5314-EB66F749ADAA}"/>
              </a:ext>
            </a:extLst>
          </p:cNvPr>
          <p:cNvSpPr txBox="1"/>
          <p:nvPr/>
        </p:nvSpPr>
        <p:spPr>
          <a:xfrm>
            <a:off x="5621024" y="3432756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cxnSp>
        <p:nvCxnSpPr>
          <p:cNvPr id="8" name="Rak 7">
            <a:extLst>
              <a:ext uri="{FF2B5EF4-FFF2-40B4-BE49-F238E27FC236}">
                <a16:creationId xmlns:a16="http://schemas.microsoft.com/office/drawing/2014/main" id="{FF6782EF-800D-8CA9-9009-0EAF78B5BBC3}"/>
              </a:ext>
            </a:extLst>
          </p:cNvPr>
          <p:cNvCxnSpPr/>
          <p:nvPr/>
        </p:nvCxnSpPr>
        <p:spPr>
          <a:xfrm flipH="1">
            <a:off x="6261935" y="2904199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9">
            <a:extLst>
              <a:ext uri="{FF2B5EF4-FFF2-40B4-BE49-F238E27FC236}">
                <a16:creationId xmlns:a16="http://schemas.microsoft.com/office/drawing/2014/main" id="{DA1D85B0-3835-6A44-C6A0-20A37B8DFB1F}"/>
              </a:ext>
            </a:extLst>
          </p:cNvPr>
          <p:cNvCxnSpPr>
            <a:cxnSpLocks/>
          </p:cNvCxnSpPr>
          <p:nvPr/>
        </p:nvCxnSpPr>
        <p:spPr>
          <a:xfrm flipH="1">
            <a:off x="6260301" y="3596259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ak 10">
            <a:extLst>
              <a:ext uri="{FF2B5EF4-FFF2-40B4-BE49-F238E27FC236}">
                <a16:creationId xmlns:a16="http://schemas.microsoft.com/office/drawing/2014/main" id="{432AAC79-E8F1-9E31-E292-D51EA16DDAA4}"/>
              </a:ext>
            </a:extLst>
          </p:cNvPr>
          <p:cNvCxnSpPr/>
          <p:nvPr/>
        </p:nvCxnSpPr>
        <p:spPr>
          <a:xfrm flipH="1">
            <a:off x="6259087" y="4286472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ak 11">
            <a:extLst>
              <a:ext uri="{FF2B5EF4-FFF2-40B4-BE49-F238E27FC236}">
                <a16:creationId xmlns:a16="http://schemas.microsoft.com/office/drawing/2014/main" id="{682E7964-BBC0-9A2A-A241-657504B8703E}"/>
              </a:ext>
            </a:extLst>
          </p:cNvPr>
          <p:cNvCxnSpPr/>
          <p:nvPr/>
        </p:nvCxnSpPr>
        <p:spPr>
          <a:xfrm flipH="1">
            <a:off x="6259521" y="2212030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ruta 12">
            <a:extLst>
              <a:ext uri="{FF2B5EF4-FFF2-40B4-BE49-F238E27FC236}">
                <a16:creationId xmlns:a16="http://schemas.microsoft.com/office/drawing/2014/main" id="{AADA3C88-C6C3-E20C-5463-1C49D51E06D8}"/>
              </a:ext>
            </a:extLst>
          </p:cNvPr>
          <p:cNvSpPr txBox="1"/>
          <p:nvPr/>
        </p:nvSpPr>
        <p:spPr>
          <a:xfrm>
            <a:off x="5965873" y="4114008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46AD3871-FAFD-D81A-8B6B-9EEA96F707F8}"/>
              </a:ext>
            </a:extLst>
          </p:cNvPr>
          <p:cNvSpPr txBox="1"/>
          <p:nvPr/>
        </p:nvSpPr>
        <p:spPr>
          <a:xfrm>
            <a:off x="7063038" y="4771369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Particle size (nm)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31BD5ACB-21B3-EB29-71AA-BD72204165F4}"/>
              </a:ext>
            </a:extLst>
          </p:cNvPr>
          <p:cNvSpPr txBox="1"/>
          <p:nvPr/>
        </p:nvSpPr>
        <p:spPr>
          <a:xfrm>
            <a:off x="6767310" y="4376972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375DC43-5B67-1D00-10E0-AB058E596803}"/>
              </a:ext>
            </a:extLst>
          </p:cNvPr>
          <p:cNvSpPr txBox="1"/>
          <p:nvPr/>
        </p:nvSpPr>
        <p:spPr>
          <a:xfrm>
            <a:off x="7426446" y="4381017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0382958B-5D27-86CE-DA7B-F01BEE1FF83D}"/>
              </a:ext>
            </a:extLst>
          </p:cNvPr>
          <p:cNvSpPr txBox="1"/>
          <p:nvPr/>
        </p:nvSpPr>
        <p:spPr>
          <a:xfrm>
            <a:off x="8079862" y="4376972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9C3769F6-6184-E0FD-577B-7C61509006AE}"/>
              </a:ext>
            </a:extLst>
          </p:cNvPr>
          <p:cNvSpPr txBox="1"/>
          <p:nvPr/>
        </p:nvSpPr>
        <p:spPr>
          <a:xfrm>
            <a:off x="8735939" y="4376972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cxnSp>
        <p:nvCxnSpPr>
          <p:cNvPr id="19" name="Rak 18">
            <a:extLst>
              <a:ext uri="{FF2B5EF4-FFF2-40B4-BE49-F238E27FC236}">
                <a16:creationId xmlns:a16="http://schemas.microsoft.com/office/drawing/2014/main" id="{7C43D891-8B95-D1FF-6643-C185910583CB}"/>
              </a:ext>
            </a:extLst>
          </p:cNvPr>
          <p:cNvCxnSpPr>
            <a:cxnSpLocks/>
          </p:cNvCxnSpPr>
          <p:nvPr/>
        </p:nvCxnSpPr>
        <p:spPr>
          <a:xfrm flipV="1">
            <a:off x="7030804" y="4286046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>
            <a:extLst>
              <a:ext uri="{FF2B5EF4-FFF2-40B4-BE49-F238E27FC236}">
                <a16:creationId xmlns:a16="http://schemas.microsoft.com/office/drawing/2014/main" id="{3124D369-0D0B-C577-2216-FC67B0029AA6}"/>
              </a:ext>
            </a:extLst>
          </p:cNvPr>
          <p:cNvCxnSpPr>
            <a:cxnSpLocks/>
          </p:cNvCxnSpPr>
          <p:nvPr/>
        </p:nvCxnSpPr>
        <p:spPr>
          <a:xfrm flipV="1">
            <a:off x="7686496" y="4286704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>
            <a:extLst>
              <a:ext uri="{FF2B5EF4-FFF2-40B4-BE49-F238E27FC236}">
                <a16:creationId xmlns:a16="http://schemas.microsoft.com/office/drawing/2014/main" id="{E50B02FB-B257-9EAE-2E4E-416FB0F8744E}"/>
              </a:ext>
            </a:extLst>
          </p:cNvPr>
          <p:cNvCxnSpPr>
            <a:cxnSpLocks/>
          </p:cNvCxnSpPr>
          <p:nvPr/>
        </p:nvCxnSpPr>
        <p:spPr>
          <a:xfrm flipV="1">
            <a:off x="8343055" y="4285834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ak 21">
            <a:extLst>
              <a:ext uri="{FF2B5EF4-FFF2-40B4-BE49-F238E27FC236}">
                <a16:creationId xmlns:a16="http://schemas.microsoft.com/office/drawing/2014/main" id="{EF740A48-823E-0C93-E6A0-8E8E8C73AB92}"/>
              </a:ext>
            </a:extLst>
          </p:cNvPr>
          <p:cNvCxnSpPr>
            <a:cxnSpLocks/>
          </p:cNvCxnSpPr>
          <p:nvPr/>
        </p:nvCxnSpPr>
        <p:spPr>
          <a:xfrm flipV="1">
            <a:off x="9002517" y="4288005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>
            <a:extLst>
              <a:ext uri="{FF2B5EF4-FFF2-40B4-BE49-F238E27FC236}">
                <a16:creationId xmlns:a16="http://schemas.microsoft.com/office/drawing/2014/main" id="{E58A733A-F9C2-BCDD-5EC0-AE2CF5D4E220}"/>
              </a:ext>
            </a:extLst>
          </p:cNvPr>
          <p:cNvCxnSpPr>
            <a:cxnSpLocks/>
          </p:cNvCxnSpPr>
          <p:nvPr/>
        </p:nvCxnSpPr>
        <p:spPr>
          <a:xfrm flipV="1">
            <a:off x="9658595" y="4287659"/>
            <a:ext cx="0" cy="1116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ruta 23">
            <a:extLst>
              <a:ext uri="{FF2B5EF4-FFF2-40B4-BE49-F238E27FC236}">
                <a16:creationId xmlns:a16="http://schemas.microsoft.com/office/drawing/2014/main" id="{824BA803-D635-356F-8D97-125196983A92}"/>
              </a:ext>
            </a:extLst>
          </p:cNvPr>
          <p:cNvSpPr txBox="1"/>
          <p:nvPr/>
        </p:nvSpPr>
        <p:spPr>
          <a:xfrm>
            <a:off x="9394382" y="437485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CDC77F22-57AE-1697-F9FA-5A656173975C}"/>
              </a:ext>
            </a:extLst>
          </p:cNvPr>
          <p:cNvSpPr txBox="1"/>
          <p:nvPr/>
        </p:nvSpPr>
        <p:spPr>
          <a:xfrm>
            <a:off x="7775988" y="5172366"/>
            <a:ext cx="2035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5CEA727A-911A-570B-CD7E-9C5B4890B5A6}"/>
              </a:ext>
            </a:extLst>
          </p:cNvPr>
          <p:cNvSpPr txBox="1"/>
          <p:nvPr/>
        </p:nvSpPr>
        <p:spPr>
          <a:xfrm rot="16200000">
            <a:off x="-96228" y="1974333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Counts</a:t>
            </a:r>
          </a:p>
        </p:txBody>
      </p:sp>
      <p:pic>
        <p:nvPicPr>
          <p:cNvPr id="58" name="Bildobjekt 57">
            <a:extLst>
              <a:ext uri="{FF2B5EF4-FFF2-40B4-BE49-F238E27FC236}">
                <a16:creationId xmlns:a16="http://schemas.microsoft.com/office/drawing/2014/main" id="{303BC04B-1E17-ECEA-8194-46DE48E8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61" t="10543" b="9766"/>
          <a:stretch/>
        </p:blipFill>
        <p:spPr>
          <a:xfrm>
            <a:off x="2170580" y="1524618"/>
            <a:ext cx="3477244" cy="2793300"/>
          </a:xfrm>
          <a:prstGeom prst="rect">
            <a:avLst/>
          </a:prstGeom>
        </p:spPr>
      </p:pic>
      <p:sp>
        <p:nvSpPr>
          <p:cNvPr id="59" name="textruta 58">
            <a:extLst>
              <a:ext uri="{FF2B5EF4-FFF2-40B4-BE49-F238E27FC236}">
                <a16:creationId xmlns:a16="http://schemas.microsoft.com/office/drawing/2014/main" id="{B41438C0-1085-FE52-2C87-E9ED6C91D55F}"/>
              </a:ext>
            </a:extLst>
          </p:cNvPr>
          <p:cNvSpPr txBox="1"/>
          <p:nvPr/>
        </p:nvSpPr>
        <p:spPr>
          <a:xfrm>
            <a:off x="1428488" y="1717545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2000</a:t>
            </a: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38FC73A1-806A-7923-8AC7-EE4C069F9401}"/>
              </a:ext>
            </a:extLst>
          </p:cNvPr>
          <p:cNvSpPr txBox="1"/>
          <p:nvPr/>
        </p:nvSpPr>
        <p:spPr>
          <a:xfrm>
            <a:off x="1433929" y="2317751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1500</a:t>
            </a:r>
          </a:p>
        </p:txBody>
      </p:sp>
      <p:sp>
        <p:nvSpPr>
          <p:cNvPr id="61" name="textruta 60">
            <a:extLst>
              <a:ext uri="{FF2B5EF4-FFF2-40B4-BE49-F238E27FC236}">
                <a16:creationId xmlns:a16="http://schemas.microsoft.com/office/drawing/2014/main" id="{08DFF4B1-9E22-FC26-6FFC-5CDF08A9CD4C}"/>
              </a:ext>
            </a:extLst>
          </p:cNvPr>
          <p:cNvSpPr txBox="1"/>
          <p:nvPr/>
        </p:nvSpPr>
        <p:spPr>
          <a:xfrm>
            <a:off x="1551769" y="35320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62" name="textruta 61">
            <a:extLst>
              <a:ext uri="{FF2B5EF4-FFF2-40B4-BE49-F238E27FC236}">
                <a16:creationId xmlns:a16="http://schemas.microsoft.com/office/drawing/2014/main" id="{A09C36D5-12EE-FAE6-8160-32FA807575E8}"/>
              </a:ext>
            </a:extLst>
          </p:cNvPr>
          <p:cNvSpPr txBox="1"/>
          <p:nvPr/>
        </p:nvSpPr>
        <p:spPr>
          <a:xfrm>
            <a:off x="1775519" y="4133252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DA526F1F-0CCF-723E-1431-8569F56E541C}"/>
              </a:ext>
            </a:extLst>
          </p:cNvPr>
          <p:cNvSpPr txBox="1"/>
          <p:nvPr/>
        </p:nvSpPr>
        <p:spPr>
          <a:xfrm>
            <a:off x="1434838" y="2921302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cxnSp>
        <p:nvCxnSpPr>
          <p:cNvPr id="64" name="Rak 63">
            <a:extLst>
              <a:ext uri="{FF2B5EF4-FFF2-40B4-BE49-F238E27FC236}">
                <a16:creationId xmlns:a16="http://schemas.microsoft.com/office/drawing/2014/main" id="{CB3CDF4F-6508-83C1-257B-1777AB41B9F4}"/>
              </a:ext>
            </a:extLst>
          </p:cNvPr>
          <p:cNvCxnSpPr/>
          <p:nvPr/>
        </p:nvCxnSpPr>
        <p:spPr>
          <a:xfrm flipH="1">
            <a:off x="2086682" y="1887963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ak 64">
            <a:extLst>
              <a:ext uri="{FF2B5EF4-FFF2-40B4-BE49-F238E27FC236}">
                <a16:creationId xmlns:a16="http://schemas.microsoft.com/office/drawing/2014/main" id="{A49C3D86-DEE2-3DB0-A293-D32D71EDA7B4}"/>
              </a:ext>
            </a:extLst>
          </p:cNvPr>
          <p:cNvCxnSpPr/>
          <p:nvPr/>
        </p:nvCxnSpPr>
        <p:spPr>
          <a:xfrm flipH="1">
            <a:off x="2088949" y="2488094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ak 65">
            <a:extLst>
              <a:ext uri="{FF2B5EF4-FFF2-40B4-BE49-F238E27FC236}">
                <a16:creationId xmlns:a16="http://schemas.microsoft.com/office/drawing/2014/main" id="{360E085F-87E2-F0B5-205E-EE761B0B87D3}"/>
              </a:ext>
            </a:extLst>
          </p:cNvPr>
          <p:cNvCxnSpPr/>
          <p:nvPr/>
        </p:nvCxnSpPr>
        <p:spPr>
          <a:xfrm flipH="1">
            <a:off x="2087630" y="3089663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>
            <a:extLst>
              <a:ext uri="{FF2B5EF4-FFF2-40B4-BE49-F238E27FC236}">
                <a16:creationId xmlns:a16="http://schemas.microsoft.com/office/drawing/2014/main" id="{40E1EBBE-7F2A-78E5-9B55-51092D08B221}"/>
              </a:ext>
            </a:extLst>
          </p:cNvPr>
          <p:cNvCxnSpPr>
            <a:cxnSpLocks/>
          </p:cNvCxnSpPr>
          <p:nvPr/>
        </p:nvCxnSpPr>
        <p:spPr>
          <a:xfrm flipH="1">
            <a:off x="2088230" y="3693066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ak 67">
            <a:extLst>
              <a:ext uri="{FF2B5EF4-FFF2-40B4-BE49-F238E27FC236}">
                <a16:creationId xmlns:a16="http://schemas.microsoft.com/office/drawing/2014/main" id="{19F58889-CF0B-0728-7F38-E6D5E273019D}"/>
              </a:ext>
            </a:extLst>
          </p:cNvPr>
          <p:cNvCxnSpPr/>
          <p:nvPr/>
        </p:nvCxnSpPr>
        <p:spPr>
          <a:xfrm flipH="1">
            <a:off x="2087699" y="4293849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ruta 68">
            <a:extLst>
              <a:ext uri="{FF2B5EF4-FFF2-40B4-BE49-F238E27FC236}">
                <a16:creationId xmlns:a16="http://schemas.microsoft.com/office/drawing/2014/main" id="{8A2A1C6F-2F76-B7D1-A1FC-49755F583502}"/>
              </a:ext>
            </a:extLst>
          </p:cNvPr>
          <p:cNvSpPr txBox="1"/>
          <p:nvPr/>
        </p:nvSpPr>
        <p:spPr>
          <a:xfrm>
            <a:off x="2894177" y="4778228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Particle size (nm)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59CFC15E-A4B9-67BE-E02F-46CC87FC0D69}"/>
              </a:ext>
            </a:extLst>
          </p:cNvPr>
          <p:cNvSpPr txBox="1"/>
          <p:nvPr/>
        </p:nvSpPr>
        <p:spPr>
          <a:xfrm>
            <a:off x="2598449" y="438383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867CFF13-F222-130D-C1A0-7EB4CBC13194}"/>
              </a:ext>
            </a:extLst>
          </p:cNvPr>
          <p:cNvSpPr txBox="1"/>
          <p:nvPr/>
        </p:nvSpPr>
        <p:spPr>
          <a:xfrm>
            <a:off x="3257585" y="438787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72" name="textruta 71">
            <a:extLst>
              <a:ext uri="{FF2B5EF4-FFF2-40B4-BE49-F238E27FC236}">
                <a16:creationId xmlns:a16="http://schemas.microsoft.com/office/drawing/2014/main" id="{C95C049A-82BE-041E-7E35-F04E5880714E}"/>
              </a:ext>
            </a:extLst>
          </p:cNvPr>
          <p:cNvSpPr txBox="1"/>
          <p:nvPr/>
        </p:nvSpPr>
        <p:spPr>
          <a:xfrm>
            <a:off x="3907826" y="438383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</a:t>
            </a:r>
          </a:p>
        </p:txBody>
      </p:sp>
      <p:sp>
        <p:nvSpPr>
          <p:cNvPr id="73" name="textruta 72">
            <a:extLst>
              <a:ext uri="{FF2B5EF4-FFF2-40B4-BE49-F238E27FC236}">
                <a16:creationId xmlns:a16="http://schemas.microsoft.com/office/drawing/2014/main" id="{17ED2B85-F03B-6A83-D953-8AFF289EA15D}"/>
              </a:ext>
            </a:extLst>
          </p:cNvPr>
          <p:cNvSpPr txBox="1"/>
          <p:nvPr/>
        </p:nvSpPr>
        <p:spPr>
          <a:xfrm>
            <a:off x="4567078" y="438383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cxnSp>
        <p:nvCxnSpPr>
          <p:cNvPr id="74" name="Rak 73">
            <a:extLst>
              <a:ext uri="{FF2B5EF4-FFF2-40B4-BE49-F238E27FC236}">
                <a16:creationId xmlns:a16="http://schemas.microsoft.com/office/drawing/2014/main" id="{AC1F297B-2642-E3BA-9714-7B928EEED20F}"/>
              </a:ext>
            </a:extLst>
          </p:cNvPr>
          <p:cNvCxnSpPr>
            <a:cxnSpLocks/>
          </p:cNvCxnSpPr>
          <p:nvPr/>
        </p:nvCxnSpPr>
        <p:spPr>
          <a:xfrm flipV="1">
            <a:off x="2861943" y="4292905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Rak 74">
            <a:extLst>
              <a:ext uri="{FF2B5EF4-FFF2-40B4-BE49-F238E27FC236}">
                <a16:creationId xmlns:a16="http://schemas.microsoft.com/office/drawing/2014/main" id="{FA00645E-2C3C-0817-8F48-D9A777EC279E}"/>
              </a:ext>
            </a:extLst>
          </p:cNvPr>
          <p:cNvCxnSpPr>
            <a:cxnSpLocks/>
          </p:cNvCxnSpPr>
          <p:nvPr/>
        </p:nvCxnSpPr>
        <p:spPr>
          <a:xfrm flipV="1">
            <a:off x="3517635" y="4293563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ak 75">
            <a:extLst>
              <a:ext uri="{FF2B5EF4-FFF2-40B4-BE49-F238E27FC236}">
                <a16:creationId xmlns:a16="http://schemas.microsoft.com/office/drawing/2014/main" id="{52C7AEB3-0DA0-6B6E-5129-6E5EB7554E02}"/>
              </a:ext>
            </a:extLst>
          </p:cNvPr>
          <p:cNvCxnSpPr>
            <a:cxnSpLocks/>
          </p:cNvCxnSpPr>
          <p:nvPr/>
        </p:nvCxnSpPr>
        <p:spPr>
          <a:xfrm flipV="1">
            <a:off x="4171019" y="4292693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ak 76">
            <a:extLst>
              <a:ext uri="{FF2B5EF4-FFF2-40B4-BE49-F238E27FC236}">
                <a16:creationId xmlns:a16="http://schemas.microsoft.com/office/drawing/2014/main" id="{15A66915-9687-A076-994D-9A3BB79AB74E}"/>
              </a:ext>
            </a:extLst>
          </p:cNvPr>
          <p:cNvCxnSpPr>
            <a:cxnSpLocks/>
          </p:cNvCxnSpPr>
          <p:nvPr/>
        </p:nvCxnSpPr>
        <p:spPr>
          <a:xfrm flipV="1">
            <a:off x="4833656" y="4294864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ak 77">
            <a:extLst>
              <a:ext uri="{FF2B5EF4-FFF2-40B4-BE49-F238E27FC236}">
                <a16:creationId xmlns:a16="http://schemas.microsoft.com/office/drawing/2014/main" id="{CAC6C90E-83CB-A5DB-FEED-0564930D3447}"/>
              </a:ext>
            </a:extLst>
          </p:cNvPr>
          <p:cNvCxnSpPr>
            <a:cxnSpLocks/>
          </p:cNvCxnSpPr>
          <p:nvPr/>
        </p:nvCxnSpPr>
        <p:spPr>
          <a:xfrm flipV="1">
            <a:off x="5489734" y="4294518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ruta 78">
            <a:extLst>
              <a:ext uri="{FF2B5EF4-FFF2-40B4-BE49-F238E27FC236}">
                <a16:creationId xmlns:a16="http://schemas.microsoft.com/office/drawing/2014/main" id="{5012B749-F22B-6B68-344E-7F41B27330D4}"/>
              </a:ext>
            </a:extLst>
          </p:cNvPr>
          <p:cNvSpPr txBox="1"/>
          <p:nvPr/>
        </p:nvSpPr>
        <p:spPr>
          <a:xfrm>
            <a:off x="3612195" y="5180903"/>
            <a:ext cx="2035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80" name="textruta 79">
            <a:extLst>
              <a:ext uri="{FF2B5EF4-FFF2-40B4-BE49-F238E27FC236}">
                <a16:creationId xmlns:a16="http://schemas.microsoft.com/office/drawing/2014/main" id="{507598AF-77D1-1893-BFD5-1C622F30DD2A}"/>
              </a:ext>
            </a:extLst>
          </p:cNvPr>
          <p:cNvSpPr txBox="1"/>
          <p:nvPr/>
        </p:nvSpPr>
        <p:spPr>
          <a:xfrm>
            <a:off x="5225521" y="4381715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44411431-F55A-756D-A06C-89AB7CE5A17C}"/>
              </a:ext>
            </a:extLst>
          </p:cNvPr>
          <p:cNvSpPr txBox="1"/>
          <p:nvPr/>
        </p:nvSpPr>
        <p:spPr>
          <a:xfrm>
            <a:off x="3199431" y="2149540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μ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142</a:t>
            </a:r>
          </a:p>
        </p:txBody>
      </p:sp>
      <p:sp>
        <p:nvSpPr>
          <p:cNvPr id="82" name="Ellips 81">
            <a:extLst>
              <a:ext uri="{FF2B5EF4-FFF2-40B4-BE49-F238E27FC236}">
                <a16:creationId xmlns:a16="http://schemas.microsoft.com/office/drawing/2014/main" id="{7C83D201-4C5C-A6F3-D7E2-A83C908DA385}"/>
              </a:ext>
            </a:extLst>
          </p:cNvPr>
          <p:cNvSpPr/>
          <p:nvPr/>
        </p:nvSpPr>
        <p:spPr>
          <a:xfrm>
            <a:off x="3113672" y="23069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Ellips 82">
            <a:extLst>
              <a:ext uri="{FF2B5EF4-FFF2-40B4-BE49-F238E27FC236}">
                <a16:creationId xmlns:a16="http://schemas.microsoft.com/office/drawing/2014/main" id="{26DB3AA8-8D82-6B38-35F5-761F31DF0A5D}"/>
              </a:ext>
            </a:extLst>
          </p:cNvPr>
          <p:cNvSpPr/>
          <p:nvPr/>
        </p:nvSpPr>
        <p:spPr>
          <a:xfrm>
            <a:off x="3562506" y="35550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1FFDF0BA-28E5-7E90-EB48-0487A19035B4}"/>
              </a:ext>
            </a:extLst>
          </p:cNvPr>
          <p:cNvSpPr txBox="1"/>
          <p:nvPr/>
        </p:nvSpPr>
        <p:spPr>
          <a:xfrm>
            <a:off x="3646088" y="3408654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68</a:t>
            </a:r>
          </a:p>
        </p:txBody>
      </p:sp>
      <p:sp>
        <p:nvSpPr>
          <p:cNvPr id="87" name="textruta 86">
            <a:extLst>
              <a:ext uri="{FF2B5EF4-FFF2-40B4-BE49-F238E27FC236}">
                <a16:creationId xmlns:a16="http://schemas.microsoft.com/office/drawing/2014/main" id="{C78392A9-E665-6530-1AA9-DD5FBF2456A5}"/>
              </a:ext>
            </a:extLst>
          </p:cNvPr>
          <p:cNvSpPr txBox="1"/>
          <p:nvPr/>
        </p:nvSpPr>
        <p:spPr>
          <a:xfrm>
            <a:off x="7014294" y="2165736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μ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88</a:t>
            </a:r>
          </a:p>
        </p:txBody>
      </p:sp>
      <p:sp>
        <p:nvSpPr>
          <p:cNvPr id="88" name="Ellips 87">
            <a:extLst>
              <a:ext uri="{FF2B5EF4-FFF2-40B4-BE49-F238E27FC236}">
                <a16:creationId xmlns:a16="http://schemas.microsoft.com/office/drawing/2014/main" id="{59551E28-4206-6831-2674-9EC35B924ED2}"/>
              </a:ext>
            </a:extLst>
          </p:cNvPr>
          <p:cNvSpPr/>
          <p:nvPr/>
        </p:nvSpPr>
        <p:spPr>
          <a:xfrm>
            <a:off x="6928535" y="23231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Ellips 88">
            <a:extLst>
              <a:ext uri="{FF2B5EF4-FFF2-40B4-BE49-F238E27FC236}">
                <a16:creationId xmlns:a16="http://schemas.microsoft.com/office/drawing/2014/main" id="{CED4B1B1-B0A2-9F15-B2B7-3521E94C7574}"/>
              </a:ext>
            </a:extLst>
          </p:cNvPr>
          <p:cNvSpPr/>
          <p:nvPr/>
        </p:nvSpPr>
        <p:spPr>
          <a:xfrm>
            <a:off x="7199569" y="35553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E2B33EC6-2189-45CA-8BB0-79CDFBE3F9BC}"/>
              </a:ext>
            </a:extLst>
          </p:cNvPr>
          <p:cNvSpPr txBox="1"/>
          <p:nvPr/>
        </p:nvSpPr>
        <p:spPr>
          <a:xfrm>
            <a:off x="7283151" y="3408975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42</a:t>
            </a:r>
          </a:p>
        </p:txBody>
      </p:sp>
      <p:pic>
        <p:nvPicPr>
          <p:cNvPr id="91" name="Bildobjekt 90">
            <a:extLst>
              <a:ext uri="{FF2B5EF4-FFF2-40B4-BE49-F238E27FC236}">
                <a16:creationId xmlns:a16="http://schemas.microsoft.com/office/drawing/2014/main" id="{CA1A260F-1AC7-4018-9B9A-BFC6853D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814" t="936" r="20712" b="91829"/>
          <a:stretch/>
        </p:blipFill>
        <p:spPr>
          <a:xfrm>
            <a:off x="4613275" y="1103422"/>
            <a:ext cx="2564069" cy="3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6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9A0461B8-D6CB-0340-C271-3C8CD173356A}"/>
              </a:ext>
            </a:extLst>
          </p:cNvPr>
          <p:cNvSpPr txBox="1"/>
          <p:nvPr/>
        </p:nvSpPr>
        <p:spPr>
          <a:xfrm rot="16200000">
            <a:off x="-96228" y="1974333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Counts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3BC015E-4381-C674-31A0-93810254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61" t="10543" b="9766"/>
          <a:stretch/>
        </p:blipFill>
        <p:spPr>
          <a:xfrm>
            <a:off x="2170580" y="1524618"/>
            <a:ext cx="3477244" cy="2793300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6F4E78B9-440D-16D0-7FFA-013E9510B5A5}"/>
              </a:ext>
            </a:extLst>
          </p:cNvPr>
          <p:cNvSpPr txBox="1"/>
          <p:nvPr/>
        </p:nvSpPr>
        <p:spPr>
          <a:xfrm>
            <a:off x="1428488" y="1717545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2000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AD15425-A5EE-119C-3967-1554AEE88915}"/>
              </a:ext>
            </a:extLst>
          </p:cNvPr>
          <p:cNvSpPr txBox="1"/>
          <p:nvPr/>
        </p:nvSpPr>
        <p:spPr>
          <a:xfrm>
            <a:off x="1433929" y="2317751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1500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0E31F64-022B-5F72-4FE1-1B07B3FD1AC4}"/>
              </a:ext>
            </a:extLst>
          </p:cNvPr>
          <p:cNvSpPr txBox="1"/>
          <p:nvPr/>
        </p:nvSpPr>
        <p:spPr>
          <a:xfrm>
            <a:off x="1551769" y="35320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B6CE70D-A9C9-3B98-59EE-311D693AC3BA}"/>
              </a:ext>
            </a:extLst>
          </p:cNvPr>
          <p:cNvSpPr txBox="1"/>
          <p:nvPr/>
        </p:nvSpPr>
        <p:spPr>
          <a:xfrm>
            <a:off x="1775519" y="4133252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B5D55332-CF22-20AD-0BB1-0ABEBB035130}"/>
              </a:ext>
            </a:extLst>
          </p:cNvPr>
          <p:cNvSpPr txBox="1"/>
          <p:nvPr/>
        </p:nvSpPr>
        <p:spPr>
          <a:xfrm>
            <a:off x="1434838" y="2921302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cxnSp>
        <p:nvCxnSpPr>
          <p:cNvPr id="11" name="Rak 10">
            <a:extLst>
              <a:ext uri="{FF2B5EF4-FFF2-40B4-BE49-F238E27FC236}">
                <a16:creationId xmlns:a16="http://schemas.microsoft.com/office/drawing/2014/main" id="{8A7BD6F8-66AD-DC4E-7D25-08EF90D54186}"/>
              </a:ext>
            </a:extLst>
          </p:cNvPr>
          <p:cNvCxnSpPr/>
          <p:nvPr/>
        </p:nvCxnSpPr>
        <p:spPr>
          <a:xfrm flipH="1">
            <a:off x="2086682" y="1887963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ak 11">
            <a:extLst>
              <a:ext uri="{FF2B5EF4-FFF2-40B4-BE49-F238E27FC236}">
                <a16:creationId xmlns:a16="http://schemas.microsoft.com/office/drawing/2014/main" id="{BF1507C2-FE5E-6522-6290-17E6B4BB14A8}"/>
              </a:ext>
            </a:extLst>
          </p:cNvPr>
          <p:cNvCxnSpPr/>
          <p:nvPr/>
        </p:nvCxnSpPr>
        <p:spPr>
          <a:xfrm flipH="1">
            <a:off x="2088949" y="2488094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ak 12">
            <a:extLst>
              <a:ext uri="{FF2B5EF4-FFF2-40B4-BE49-F238E27FC236}">
                <a16:creationId xmlns:a16="http://schemas.microsoft.com/office/drawing/2014/main" id="{93B6619B-37F1-4BF2-FBE9-4F5C48D9DC4A}"/>
              </a:ext>
            </a:extLst>
          </p:cNvPr>
          <p:cNvCxnSpPr/>
          <p:nvPr/>
        </p:nvCxnSpPr>
        <p:spPr>
          <a:xfrm flipH="1">
            <a:off x="2087630" y="3089663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ak 13">
            <a:extLst>
              <a:ext uri="{FF2B5EF4-FFF2-40B4-BE49-F238E27FC236}">
                <a16:creationId xmlns:a16="http://schemas.microsoft.com/office/drawing/2014/main" id="{838B3ECC-0CFE-F349-98A2-2E4FFFD2B81A}"/>
              </a:ext>
            </a:extLst>
          </p:cNvPr>
          <p:cNvCxnSpPr>
            <a:cxnSpLocks/>
          </p:cNvCxnSpPr>
          <p:nvPr/>
        </p:nvCxnSpPr>
        <p:spPr>
          <a:xfrm flipH="1">
            <a:off x="2088230" y="3693066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ak 14">
            <a:extLst>
              <a:ext uri="{FF2B5EF4-FFF2-40B4-BE49-F238E27FC236}">
                <a16:creationId xmlns:a16="http://schemas.microsoft.com/office/drawing/2014/main" id="{D0BA0270-F125-1528-90CC-271D83325A22}"/>
              </a:ext>
            </a:extLst>
          </p:cNvPr>
          <p:cNvCxnSpPr/>
          <p:nvPr/>
        </p:nvCxnSpPr>
        <p:spPr>
          <a:xfrm flipH="1">
            <a:off x="2087699" y="4293849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D8655A2B-A627-48EA-49CF-176EE0B5AD6C}"/>
              </a:ext>
            </a:extLst>
          </p:cNvPr>
          <p:cNvSpPr txBox="1"/>
          <p:nvPr/>
        </p:nvSpPr>
        <p:spPr>
          <a:xfrm>
            <a:off x="2894177" y="4778228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Particle size (nm)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67533838-8C43-4723-2DA4-7CAF03A3FC1B}"/>
              </a:ext>
            </a:extLst>
          </p:cNvPr>
          <p:cNvSpPr txBox="1"/>
          <p:nvPr/>
        </p:nvSpPr>
        <p:spPr>
          <a:xfrm>
            <a:off x="2598449" y="438383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8AC93B6D-B2E5-8EE8-BB9A-42935F051243}"/>
              </a:ext>
            </a:extLst>
          </p:cNvPr>
          <p:cNvSpPr txBox="1"/>
          <p:nvPr/>
        </p:nvSpPr>
        <p:spPr>
          <a:xfrm>
            <a:off x="3257585" y="438787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784F037D-73D8-D52E-C0CA-F9F1B1CCEDB5}"/>
              </a:ext>
            </a:extLst>
          </p:cNvPr>
          <p:cNvSpPr txBox="1"/>
          <p:nvPr/>
        </p:nvSpPr>
        <p:spPr>
          <a:xfrm>
            <a:off x="3907826" y="438383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AD1DD297-7D80-7D75-50F8-B1F25D2FC979}"/>
              </a:ext>
            </a:extLst>
          </p:cNvPr>
          <p:cNvSpPr txBox="1"/>
          <p:nvPr/>
        </p:nvSpPr>
        <p:spPr>
          <a:xfrm>
            <a:off x="4567078" y="438383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cxnSp>
        <p:nvCxnSpPr>
          <p:cNvPr id="21" name="Rak 20">
            <a:extLst>
              <a:ext uri="{FF2B5EF4-FFF2-40B4-BE49-F238E27FC236}">
                <a16:creationId xmlns:a16="http://schemas.microsoft.com/office/drawing/2014/main" id="{9C99F4EB-5315-B6FF-ACF3-B3C89E20BBDC}"/>
              </a:ext>
            </a:extLst>
          </p:cNvPr>
          <p:cNvCxnSpPr>
            <a:cxnSpLocks/>
          </p:cNvCxnSpPr>
          <p:nvPr/>
        </p:nvCxnSpPr>
        <p:spPr>
          <a:xfrm flipV="1">
            <a:off x="2861943" y="4292905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ak 21">
            <a:extLst>
              <a:ext uri="{FF2B5EF4-FFF2-40B4-BE49-F238E27FC236}">
                <a16:creationId xmlns:a16="http://schemas.microsoft.com/office/drawing/2014/main" id="{C83DB838-5EB2-0D67-21CF-2997F1EAB2A3}"/>
              </a:ext>
            </a:extLst>
          </p:cNvPr>
          <p:cNvCxnSpPr>
            <a:cxnSpLocks/>
          </p:cNvCxnSpPr>
          <p:nvPr/>
        </p:nvCxnSpPr>
        <p:spPr>
          <a:xfrm flipV="1">
            <a:off x="3517635" y="4293563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>
            <a:extLst>
              <a:ext uri="{FF2B5EF4-FFF2-40B4-BE49-F238E27FC236}">
                <a16:creationId xmlns:a16="http://schemas.microsoft.com/office/drawing/2014/main" id="{0A460CB9-D8AE-9F59-AF22-1574ACD4C4F5}"/>
              </a:ext>
            </a:extLst>
          </p:cNvPr>
          <p:cNvCxnSpPr>
            <a:cxnSpLocks/>
          </p:cNvCxnSpPr>
          <p:nvPr/>
        </p:nvCxnSpPr>
        <p:spPr>
          <a:xfrm flipV="1">
            <a:off x="4171019" y="4292693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ak 23">
            <a:extLst>
              <a:ext uri="{FF2B5EF4-FFF2-40B4-BE49-F238E27FC236}">
                <a16:creationId xmlns:a16="http://schemas.microsoft.com/office/drawing/2014/main" id="{507017D8-785F-1F11-A9B0-143CFD713558}"/>
              </a:ext>
            </a:extLst>
          </p:cNvPr>
          <p:cNvCxnSpPr>
            <a:cxnSpLocks/>
          </p:cNvCxnSpPr>
          <p:nvPr/>
        </p:nvCxnSpPr>
        <p:spPr>
          <a:xfrm flipV="1">
            <a:off x="4833656" y="4294864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ak 24">
            <a:extLst>
              <a:ext uri="{FF2B5EF4-FFF2-40B4-BE49-F238E27FC236}">
                <a16:creationId xmlns:a16="http://schemas.microsoft.com/office/drawing/2014/main" id="{A9EC6611-AB59-83FF-6F13-53A3FBBFC37E}"/>
              </a:ext>
            </a:extLst>
          </p:cNvPr>
          <p:cNvCxnSpPr>
            <a:cxnSpLocks/>
          </p:cNvCxnSpPr>
          <p:nvPr/>
        </p:nvCxnSpPr>
        <p:spPr>
          <a:xfrm flipV="1">
            <a:off x="5489734" y="4294518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ruta 25">
            <a:extLst>
              <a:ext uri="{FF2B5EF4-FFF2-40B4-BE49-F238E27FC236}">
                <a16:creationId xmlns:a16="http://schemas.microsoft.com/office/drawing/2014/main" id="{663C4F53-35AA-7A31-E176-D12C3867FA3D}"/>
              </a:ext>
            </a:extLst>
          </p:cNvPr>
          <p:cNvSpPr txBox="1"/>
          <p:nvPr/>
        </p:nvSpPr>
        <p:spPr>
          <a:xfrm>
            <a:off x="3612195" y="5180903"/>
            <a:ext cx="2035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6B0A283C-F2F7-21B5-69B1-64BD4A176571}"/>
              </a:ext>
            </a:extLst>
          </p:cNvPr>
          <p:cNvSpPr txBox="1"/>
          <p:nvPr/>
        </p:nvSpPr>
        <p:spPr>
          <a:xfrm>
            <a:off x="5225521" y="4381715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BE8D02B8-D3BB-13DC-E83D-8F16CBD3CA3E}"/>
              </a:ext>
            </a:extLst>
          </p:cNvPr>
          <p:cNvSpPr txBox="1"/>
          <p:nvPr/>
        </p:nvSpPr>
        <p:spPr>
          <a:xfrm>
            <a:off x="3199431" y="2149540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μ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142</a:t>
            </a:r>
          </a:p>
        </p:txBody>
      </p:sp>
      <p:sp>
        <p:nvSpPr>
          <p:cNvPr id="29" name="Ellips 28">
            <a:extLst>
              <a:ext uri="{FF2B5EF4-FFF2-40B4-BE49-F238E27FC236}">
                <a16:creationId xmlns:a16="http://schemas.microsoft.com/office/drawing/2014/main" id="{DFFE75C0-E508-74A8-60D9-C1CB6CB60E54}"/>
              </a:ext>
            </a:extLst>
          </p:cNvPr>
          <p:cNvSpPr/>
          <p:nvPr/>
        </p:nvSpPr>
        <p:spPr>
          <a:xfrm>
            <a:off x="3113672" y="23069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Ellips 29">
            <a:extLst>
              <a:ext uri="{FF2B5EF4-FFF2-40B4-BE49-F238E27FC236}">
                <a16:creationId xmlns:a16="http://schemas.microsoft.com/office/drawing/2014/main" id="{D4C52302-0ABA-747C-1758-3FC3674254F0}"/>
              </a:ext>
            </a:extLst>
          </p:cNvPr>
          <p:cNvSpPr/>
          <p:nvPr/>
        </p:nvSpPr>
        <p:spPr>
          <a:xfrm>
            <a:off x="3562506" y="35550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8EEA638C-72F9-16DB-94FB-01E4E778A050}"/>
              </a:ext>
            </a:extLst>
          </p:cNvPr>
          <p:cNvSpPr txBox="1"/>
          <p:nvPr/>
        </p:nvSpPr>
        <p:spPr>
          <a:xfrm>
            <a:off x="3646088" y="3408654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68</a:t>
            </a:r>
          </a:p>
        </p:txBody>
      </p:sp>
      <p:pic>
        <p:nvPicPr>
          <p:cNvPr id="33" name="Bildobjekt 32">
            <a:extLst>
              <a:ext uri="{FF2B5EF4-FFF2-40B4-BE49-F238E27FC236}">
                <a16:creationId xmlns:a16="http://schemas.microsoft.com/office/drawing/2014/main" id="{2432C671-73A3-8900-197B-E218CC5D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75" t="10924" b="9524"/>
          <a:stretch/>
        </p:blipFill>
        <p:spPr>
          <a:xfrm>
            <a:off x="6302495" y="1537495"/>
            <a:ext cx="3495496" cy="2797200"/>
          </a:xfrm>
          <a:prstGeom prst="rect">
            <a:avLst/>
          </a:prstGeom>
        </p:spPr>
      </p:pic>
      <p:sp>
        <p:nvSpPr>
          <p:cNvPr id="35" name="textruta 34">
            <a:extLst>
              <a:ext uri="{FF2B5EF4-FFF2-40B4-BE49-F238E27FC236}">
                <a16:creationId xmlns:a16="http://schemas.microsoft.com/office/drawing/2014/main" id="{4FD661FD-A13A-D2E1-ED98-427669E7EA46}"/>
              </a:ext>
            </a:extLst>
          </p:cNvPr>
          <p:cNvSpPr txBox="1"/>
          <p:nvPr/>
        </p:nvSpPr>
        <p:spPr>
          <a:xfrm>
            <a:off x="7044344" y="4784578"/>
            <a:ext cx="25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Particle size (nm)</a:t>
            </a:r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6D57BA3D-80DB-31CC-A884-77AFB3B08DF6}"/>
              </a:ext>
            </a:extLst>
          </p:cNvPr>
          <p:cNvSpPr txBox="1"/>
          <p:nvPr/>
        </p:nvSpPr>
        <p:spPr>
          <a:xfrm>
            <a:off x="6739091" y="439335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</a:t>
            </a: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8B55F491-51BF-3FA9-BF04-CAD24D2D400B}"/>
              </a:ext>
            </a:extLst>
          </p:cNvPr>
          <p:cNvSpPr txBox="1"/>
          <p:nvPr/>
        </p:nvSpPr>
        <p:spPr>
          <a:xfrm>
            <a:off x="7398227" y="439740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1F3CDD52-9EB0-7881-34AD-255074E8D6A1}"/>
              </a:ext>
            </a:extLst>
          </p:cNvPr>
          <p:cNvSpPr txBox="1"/>
          <p:nvPr/>
        </p:nvSpPr>
        <p:spPr>
          <a:xfrm>
            <a:off x="8054818" y="4393356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0B03C1D6-B163-7799-7864-42AB94F7709C}"/>
              </a:ext>
            </a:extLst>
          </p:cNvPr>
          <p:cNvSpPr txBox="1"/>
          <p:nvPr/>
        </p:nvSpPr>
        <p:spPr>
          <a:xfrm>
            <a:off x="8714070" y="4390181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</a:t>
            </a:r>
          </a:p>
        </p:txBody>
      </p:sp>
      <p:cxnSp>
        <p:nvCxnSpPr>
          <p:cNvPr id="40" name="Rak 39">
            <a:extLst>
              <a:ext uri="{FF2B5EF4-FFF2-40B4-BE49-F238E27FC236}">
                <a16:creationId xmlns:a16="http://schemas.microsoft.com/office/drawing/2014/main" id="{EFBF64D0-05A5-133C-5C7D-B8F7601F2404}"/>
              </a:ext>
            </a:extLst>
          </p:cNvPr>
          <p:cNvCxnSpPr>
            <a:cxnSpLocks/>
          </p:cNvCxnSpPr>
          <p:nvPr/>
        </p:nvCxnSpPr>
        <p:spPr>
          <a:xfrm flipV="1">
            <a:off x="7002585" y="4302430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ak 40">
            <a:extLst>
              <a:ext uri="{FF2B5EF4-FFF2-40B4-BE49-F238E27FC236}">
                <a16:creationId xmlns:a16="http://schemas.microsoft.com/office/drawing/2014/main" id="{F03D939B-29FB-1FDB-F23E-386666905C1C}"/>
              </a:ext>
            </a:extLst>
          </p:cNvPr>
          <p:cNvCxnSpPr>
            <a:cxnSpLocks/>
          </p:cNvCxnSpPr>
          <p:nvPr/>
        </p:nvCxnSpPr>
        <p:spPr>
          <a:xfrm flipV="1">
            <a:off x="7658277" y="4303088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Rak 41">
            <a:extLst>
              <a:ext uri="{FF2B5EF4-FFF2-40B4-BE49-F238E27FC236}">
                <a16:creationId xmlns:a16="http://schemas.microsoft.com/office/drawing/2014/main" id="{45AD3B6D-471F-C59D-C02D-CFB2400E6E38}"/>
              </a:ext>
            </a:extLst>
          </p:cNvPr>
          <p:cNvCxnSpPr>
            <a:cxnSpLocks/>
          </p:cNvCxnSpPr>
          <p:nvPr/>
        </p:nvCxnSpPr>
        <p:spPr>
          <a:xfrm flipV="1">
            <a:off x="8318011" y="4302218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>
            <a:extLst>
              <a:ext uri="{FF2B5EF4-FFF2-40B4-BE49-F238E27FC236}">
                <a16:creationId xmlns:a16="http://schemas.microsoft.com/office/drawing/2014/main" id="{80E4634E-1494-C690-CB44-58C25160DD30}"/>
              </a:ext>
            </a:extLst>
          </p:cNvPr>
          <p:cNvCxnSpPr>
            <a:cxnSpLocks/>
          </p:cNvCxnSpPr>
          <p:nvPr/>
        </p:nvCxnSpPr>
        <p:spPr>
          <a:xfrm flipV="1">
            <a:off x="8980648" y="4301214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ak 43">
            <a:extLst>
              <a:ext uri="{FF2B5EF4-FFF2-40B4-BE49-F238E27FC236}">
                <a16:creationId xmlns:a16="http://schemas.microsoft.com/office/drawing/2014/main" id="{6CEC6285-EF35-D135-91B2-A8CE2D87803D}"/>
              </a:ext>
            </a:extLst>
          </p:cNvPr>
          <p:cNvCxnSpPr>
            <a:cxnSpLocks/>
          </p:cNvCxnSpPr>
          <p:nvPr/>
        </p:nvCxnSpPr>
        <p:spPr>
          <a:xfrm flipV="1">
            <a:off x="9639901" y="4300868"/>
            <a:ext cx="0" cy="11160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B0B96BA3-0912-421B-A558-8A49BE549CB9}"/>
              </a:ext>
            </a:extLst>
          </p:cNvPr>
          <p:cNvSpPr txBox="1"/>
          <p:nvPr/>
        </p:nvSpPr>
        <p:spPr>
          <a:xfrm>
            <a:off x="7762362" y="5187253"/>
            <a:ext cx="2035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909FE8C4-F915-6D8D-3F91-6BB11B7FA1BF}"/>
              </a:ext>
            </a:extLst>
          </p:cNvPr>
          <p:cNvSpPr txBox="1"/>
          <p:nvPr/>
        </p:nvSpPr>
        <p:spPr>
          <a:xfrm>
            <a:off x="9375688" y="4388065"/>
            <a:ext cx="5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500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2691E3A1-8B79-6346-B2F3-CC006D39C13F}"/>
              </a:ext>
            </a:extLst>
          </p:cNvPr>
          <p:cNvSpPr txBox="1"/>
          <p:nvPr/>
        </p:nvSpPr>
        <p:spPr>
          <a:xfrm>
            <a:off x="5622466" y="1960503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4000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680063AD-00EE-AECA-77E1-BB903D03C608}"/>
              </a:ext>
            </a:extLst>
          </p:cNvPr>
          <p:cNvSpPr txBox="1"/>
          <p:nvPr/>
        </p:nvSpPr>
        <p:spPr>
          <a:xfrm>
            <a:off x="5966880" y="4143688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6F362506-F428-E080-DBC8-CB34C91C21B7}"/>
              </a:ext>
            </a:extLst>
          </p:cNvPr>
          <p:cNvSpPr txBox="1"/>
          <p:nvPr/>
        </p:nvSpPr>
        <p:spPr>
          <a:xfrm>
            <a:off x="5622466" y="2502417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3000</a:t>
            </a: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2070AF3A-22EA-0E08-5E3B-03CDA8FA8551}"/>
              </a:ext>
            </a:extLst>
          </p:cNvPr>
          <p:cNvSpPr txBox="1"/>
          <p:nvPr/>
        </p:nvSpPr>
        <p:spPr>
          <a:xfrm>
            <a:off x="5622466" y="3053662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2000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6203B297-DBE4-0E37-F955-F5D397EAB264}"/>
              </a:ext>
            </a:extLst>
          </p:cNvPr>
          <p:cNvSpPr txBox="1"/>
          <p:nvPr/>
        </p:nvSpPr>
        <p:spPr>
          <a:xfrm>
            <a:off x="5620505" y="3592867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1000</a:t>
            </a:r>
          </a:p>
        </p:txBody>
      </p:sp>
      <p:cxnSp>
        <p:nvCxnSpPr>
          <p:cNvPr id="53" name="Rak 52">
            <a:extLst>
              <a:ext uri="{FF2B5EF4-FFF2-40B4-BE49-F238E27FC236}">
                <a16:creationId xmlns:a16="http://schemas.microsoft.com/office/drawing/2014/main" id="{1D10D184-0B67-8D0C-EE09-F7BE0CF4AFD5}"/>
              </a:ext>
            </a:extLst>
          </p:cNvPr>
          <p:cNvCxnSpPr/>
          <p:nvPr/>
        </p:nvCxnSpPr>
        <p:spPr>
          <a:xfrm flipH="1">
            <a:off x="6227938" y="2123782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>
            <a:extLst>
              <a:ext uri="{FF2B5EF4-FFF2-40B4-BE49-F238E27FC236}">
                <a16:creationId xmlns:a16="http://schemas.microsoft.com/office/drawing/2014/main" id="{C68DBAD8-E3C2-3843-8E49-593DA1007A6B}"/>
              </a:ext>
            </a:extLst>
          </p:cNvPr>
          <p:cNvCxnSpPr/>
          <p:nvPr/>
        </p:nvCxnSpPr>
        <p:spPr>
          <a:xfrm flipH="1">
            <a:off x="6227938" y="2669882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>
            <a:extLst>
              <a:ext uri="{FF2B5EF4-FFF2-40B4-BE49-F238E27FC236}">
                <a16:creationId xmlns:a16="http://schemas.microsoft.com/office/drawing/2014/main" id="{78FAC0DE-59ED-14C1-B267-F72B274F0AD7}"/>
              </a:ext>
            </a:extLst>
          </p:cNvPr>
          <p:cNvCxnSpPr/>
          <p:nvPr/>
        </p:nvCxnSpPr>
        <p:spPr>
          <a:xfrm flipH="1">
            <a:off x="6227938" y="3212807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>
            <a:extLst>
              <a:ext uri="{FF2B5EF4-FFF2-40B4-BE49-F238E27FC236}">
                <a16:creationId xmlns:a16="http://schemas.microsoft.com/office/drawing/2014/main" id="{6ECEDB6C-BEEB-18BC-D0A6-449C9CBC2AE8}"/>
              </a:ext>
            </a:extLst>
          </p:cNvPr>
          <p:cNvCxnSpPr>
            <a:cxnSpLocks/>
          </p:cNvCxnSpPr>
          <p:nvPr/>
        </p:nvCxnSpPr>
        <p:spPr>
          <a:xfrm flipH="1">
            <a:off x="6227938" y="3759908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>
            <a:extLst>
              <a:ext uri="{FF2B5EF4-FFF2-40B4-BE49-F238E27FC236}">
                <a16:creationId xmlns:a16="http://schemas.microsoft.com/office/drawing/2014/main" id="{6A172663-9E68-9911-0BCE-6DE2B795AB21}"/>
              </a:ext>
            </a:extLst>
          </p:cNvPr>
          <p:cNvCxnSpPr/>
          <p:nvPr/>
        </p:nvCxnSpPr>
        <p:spPr>
          <a:xfrm flipH="1">
            <a:off x="6227661" y="4304043"/>
            <a:ext cx="108000" cy="0"/>
          </a:xfrm>
          <a:prstGeom prst="line">
            <a:avLst/>
          </a:prstGeom>
          <a:ln w="7620">
            <a:solidFill>
              <a:srgbClr val="CC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Bildobjekt 64">
            <a:extLst>
              <a:ext uri="{FF2B5EF4-FFF2-40B4-BE49-F238E27FC236}">
                <a16:creationId xmlns:a16="http://schemas.microsoft.com/office/drawing/2014/main" id="{F69F503B-B132-1B3B-2184-1C8066B8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814" t="936" r="20712" b="91829"/>
          <a:stretch/>
        </p:blipFill>
        <p:spPr>
          <a:xfrm>
            <a:off x="4613275" y="1103422"/>
            <a:ext cx="2564069" cy="328070"/>
          </a:xfrm>
          <a:prstGeom prst="rect">
            <a:avLst/>
          </a:prstGeom>
        </p:spPr>
      </p:pic>
      <p:sp>
        <p:nvSpPr>
          <p:cNvPr id="67" name="textruta 66">
            <a:extLst>
              <a:ext uri="{FF2B5EF4-FFF2-40B4-BE49-F238E27FC236}">
                <a16:creationId xmlns:a16="http://schemas.microsoft.com/office/drawing/2014/main" id="{DEF75B1D-0BA1-3A35-6809-C60BFF394CCA}"/>
              </a:ext>
            </a:extLst>
          </p:cNvPr>
          <p:cNvSpPr txBox="1"/>
          <p:nvPr/>
        </p:nvSpPr>
        <p:spPr>
          <a:xfrm>
            <a:off x="7069792" y="1981053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μ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101</a:t>
            </a:r>
          </a:p>
        </p:txBody>
      </p:sp>
      <p:sp>
        <p:nvSpPr>
          <p:cNvPr id="68" name="Ellips 67">
            <a:extLst>
              <a:ext uri="{FF2B5EF4-FFF2-40B4-BE49-F238E27FC236}">
                <a16:creationId xmlns:a16="http://schemas.microsoft.com/office/drawing/2014/main" id="{71C70C27-046C-D090-AB49-F3F7C388673A}"/>
              </a:ext>
            </a:extLst>
          </p:cNvPr>
          <p:cNvSpPr/>
          <p:nvPr/>
        </p:nvSpPr>
        <p:spPr>
          <a:xfrm>
            <a:off x="6984033" y="21384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Ellips 68">
            <a:extLst>
              <a:ext uri="{FF2B5EF4-FFF2-40B4-BE49-F238E27FC236}">
                <a16:creationId xmlns:a16="http://schemas.microsoft.com/office/drawing/2014/main" id="{72B8C61A-3EE7-CE0C-0065-EE4F28F0276D}"/>
              </a:ext>
            </a:extLst>
          </p:cNvPr>
          <p:cNvSpPr/>
          <p:nvPr/>
        </p:nvSpPr>
        <p:spPr>
          <a:xfrm>
            <a:off x="7270942" y="34150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7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BB9A7AC0-1883-ECF1-9B7F-1F76E4E5786F}"/>
              </a:ext>
            </a:extLst>
          </p:cNvPr>
          <p:cNvSpPr txBox="1"/>
          <p:nvPr/>
        </p:nvSpPr>
        <p:spPr>
          <a:xfrm>
            <a:off x="7354524" y="3268587"/>
            <a:ext cx="121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sv-SE" sz="1600" i="1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sv-SE" sz="1600" dirty="0">
                <a:solidFill>
                  <a:srgbClr val="FF7F0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</a:t>
            </a:r>
            <a:r>
              <a:rPr lang="sv-SE" sz="1600" dirty="0">
                <a:solidFill>
                  <a:srgbClr val="FF7F0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9479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342</Words>
  <Application>Microsoft Macintosh PowerPoint</Application>
  <PresentationFormat>Bredbild</PresentationFormat>
  <Paragraphs>219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CMU Serif</vt:lpstr>
      <vt:lpstr>CMU Serif Roman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Stommendal</dc:creator>
  <cp:lastModifiedBy>Oscar Stommendal</cp:lastModifiedBy>
  <cp:revision>16</cp:revision>
  <dcterms:created xsi:type="dcterms:W3CDTF">2024-10-10T14:23:16Z</dcterms:created>
  <dcterms:modified xsi:type="dcterms:W3CDTF">2024-10-15T16:24:58Z</dcterms:modified>
</cp:coreProperties>
</file>