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75" r:id="rId2"/>
    <p:sldId id="276" r:id="rId3"/>
    <p:sldId id="297" r:id="rId4"/>
    <p:sldId id="306" r:id="rId5"/>
    <p:sldId id="310" r:id="rId6"/>
    <p:sldId id="311" r:id="rId7"/>
    <p:sldId id="312" r:id="rId8"/>
    <p:sldId id="313" r:id="rId9"/>
    <p:sldId id="314" r:id="rId10"/>
    <p:sldId id="315" r:id="rId11"/>
    <p:sldId id="265" r:id="rId12"/>
  </p:sldIdLst>
  <p:sldSz cx="9144000" cy="6858000" type="screen4x3"/>
  <p:notesSz cx="6858000" cy="9144000"/>
  <p:embeddedFontLst>
    <p:embeddedFont>
      <p:font typeface="Segoe Script" panose="020B0504020000000003" pitchFamily="34" charset="0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Gabriola" panose="04040605051002020D02" pitchFamily="82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5">
          <p15:clr>
            <a:srgbClr val="A4A3A4"/>
          </p15:clr>
        </p15:guide>
        <p15:guide id="6" pos="5465">
          <p15:clr>
            <a:srgbClr val="A4A3A4"/>
          </p15:clr>
        </p15:guide>
        <p15:guide id="7" pos="4241">
          <p15:clr>
            <a:srgbClr val="A4A3A4"/>
          </p15:clr>
        </p15:guide>
        <p15:guide id="8" pos="5057">
          <p15:clr>
            <a:srgbClr val="A4A3A4"/>
          </p15:clr>
        </p15:guide>
        <p15:guide id="9" pos="476">
          <p15:clr>
            <a:srgbClr val="A4A3A4"/>
          </p15:clr>
        </p15:guide>
        <p15:guide id="10" pos="3061">
          <p15:clr>
            <a:srgbClr val="A4A3A4"/>
          </p15:clr>
        </p15:guide>
        <p15:guide id="11" pos="3651">
          <p15:clr>
            <a:srgbClr val="A4A3A4"/>
          </p15:clr>
        </p15:guide>
        <p15:guide id="12" pos="4649">
          <p15:clr>
            <a:srgbClr val="A4A3A4"/>
          </p15:clr>
        </p15:guide>
        <p15:guide id="13" orient="horz" pos="935">
          <p15:clr>
            <a:srgbClr val="A4A3A4"/>
          </p15:clr>
        </p15:guide>
        <p15:guide id="14" pos="340">
          <p15:clr>
            <a:srgbClr val="A4A3A4"/>
          </p15:clr>
        </p15:guide>
        <p15:guide id="15" pos="551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4FC2E4"/>
    <a:srgbClr val="00AAAA"/>
    <a:srgbClr val="666699"/>
    <a:srgbClr val="3B3BB3"/>
    <a:srgbClr val="323296"/>
    <a:srgbClr val="212165"/>
    <a:srgbClr val="161642"/>
    <a:srgbClr val="22002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6" autoAdjust="0"/>
    <p:restoredTop sz="82815" autoAdjust="0"/>
  </p:normalViewPr>
  <p:slideViewPr>
    <p:cSldViewPr>
      <p:cViewPr varScale="1">
        <p:scale>
          <a:sx n="73" d="100"/>
          <a:sy n="73" d="100"/>
        </p:scale>
        <p:origin x="-540" y="-102"/>
      </p:cViewPr>
      <p:guideLst>
        <p:guide orient="horz" pos="799"/>
        <p:guide orient="horz" pos="981"/>
        <p:guide orient="horz" pos="3793"/>
        <p:guide orient="horz" pos="3929"/>
        <p:guide orient="horz" pos="935"/>
        <p:guide pos="385"/>
        <p:guide pos="5465"/>
        <p:guide pos="4241"/>
        <p:guide pos="5057"/>
        <p:guide pos="476"/>
        <p:guide pos="3061"/>
        <p:guide pos="3651"/>
        <p:guide pos="4649"/>
        <p:guide pos="340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5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91D0-9997-45AC-A639-93DF3A699EA8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BD48-9FB2-4A59-9669-C5090EBC1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BE4F0-F99F-4D81-A65E-23E9A8266A34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C281-7E35-4D98-8315-7A17515D7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8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저희 프로젝트의 간단한 정의에 대해서 이야기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Mr. </a:t>
            </a:r>
            <a:r>
              <a:rPr lang="en-US" altLang="ko-KR" dirty="0" err="1" smtClean="0"/>
              <a:t>Pres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PPT, PDF </a:t>
            </a:r>
            <a:r>
              <a:rPr lang="ko-KR" altLang="ko-KR" dirty="0" smtClean="0"/>
              <a:t>등 발표자료를 웹에 업로드 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인터넷이 가능한 어느 곳에서나 프레젠테이션을 할 수 있는 온라인 프레젠테이션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따로 설치가 필요 없이 바로 실행할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4DEA0-623F-42ED-805B-5735F123DAF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전체 흐름도는 이렇습니다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발표자는 </a:t>
            </a:r>
            <a:r>
              <a:rPr lang="ko-KR" altLang="en-US" dirty="0" err="1" smtClean="0"/>
              <a:t>모바일기기를</a:t>
            </a:r>
            <a:r>
              <a:rPr lang="ko-KR" altLang="en-US" dirty="0" smtClean="0"/>
              <a:t> 통해 </a:t>
            </a:r>
            <a:r>
              <a:rPr lang="ko-KR" altLang="en-US" dirty="0" smtClean="0"/>
              <a:t>프레젠테이션을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또한 발표자는 발표중인 화면을 각각의 청중에게 공유 할 수 있습니다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388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 flipV="1">
            <a:off x="35496" y="4876303"/>
            <a:ext cx="8640192" cy="1388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0310" y="4880083"/>
            <a:ext cx="7772400" cy="147002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058471"/>
            <a:ext cx="4896917" cy="791468"/>
          </a:xfrm>
          <a:ln>
            <a:noFill/>
          </a:ln>
        </p:spPr>
        <p:txBody>
          <a:bodyPr anchor="b"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228" y="0"/>
            <a:ext cx="0" cy="4869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5967" y="4869160"/>
            <a:ext cx="0" cy="1997893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-3175" y="1338974"/>
            <a:ext cx="8570018" cy="0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56792"/>
            <a:ext cx="7921625" cy="4525963"/>
          </a:xfrm>
        </p:spPr>
        <p:txBody>
          <a:bodyPr>
            <a:normAutofit/>
          </a:bodyPr>
          <a:lstStyle>
            <a:lvl1pPr marL="285750" indent="-285750">
              <a:lnSpc>
                <a:spcPct val="120000"/>
              </a:lnSpc>
              <a:buFont typeface="Wingdings" pitchFamily="2" charset="2"/>
              <a:buChar char="v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001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73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1145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87824" y="6360780"/>
            <a:ext cx="3096344" cy="365125"/>
          </a:xfrm>
        </p:spPr>
        <p:txBody>
          <a:bodyPr/>
          <a:lstStyle>
            <a:lvl1pPr>
              <a:defRPr sz="20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188" y="1607534"/>
            <a:ext cx="7921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E466-8E38-47BA-9368-461EE127ED40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496" y="0"/>
            <a:ext cx="0" cy="1340768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228" y="1340768"/>
            <a:ext cx="0" cy="551723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5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553" y="2204864"/>
            <a:ext cx="7929863" cy="2448272"/>
          </a:xfrm>
          <a:noFill/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en-US" altLang="ko-KR" sz="16600" dirty="0" err="1" smtClean="0">
                <a:ln w="18415" cmpd="sng">
                  <a:noFill/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Mr.Pres</a:t>
            </a:r>
            <a:endParaRPr lang="ko-KR" altLang="en-US" sz="16600" dirty="0">
              <a:ln w="18415" cmpd="sng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4721" y="4869780"/>
            <a:ext cx="4896917" cy="1799580"/>
          </a:xfrm>
          <a:ln>
            <a:noFill/>
          </a:ln>
        </p:spPr>
        <p:txBody>
          <a:bodyPr anchor="t"/>
          <a:lstStyle/>
          <a:p>
            <a:r>
              <a:rPr lang="en-US" altLang="ko-KR" sz="4000" b="1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4000" b="1" dirty="0" smtClean="0">
                <a:solidFill>
                  <a:srgbClr val="4FC2E4"/>
                </a:solidFill>
                <a:latin typeface="Gabriola" pitchFamily="82" charset="0"/>
              </a:rPr>
              <a:t>ront</a:t>
            </a:r>
            <a:r>
              <a:rPr lang="en-US" altLang="ko-KR" sz="500" b="1" dirty="0" smtClean="0">
                <a:solidFill>
                  <a:srgbClr val="4FC2E4"/>
                </a:solidFill>
                <a:latin typeface="Gabriola" pitchFamily="82" charset="0"/>
              </a:rPr>
              <a:t> </a:t>
            </a:r>
            <a:r>
              <a:rPr lang="en-US" altLang="ko-KR" sz="4000" b="1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4000" b="1" dirty="0" smtClean="0">
                <a:solidFill>
                  <a:srgbClr val="4FC2E4"/>
                </a:solidFill>
                <a:latin typeface="Gabriola" pitchFamily="82" charset="0"/>
              </a:rPr>
              <a:t>loor</a:t>
            </a:r>
            <a:endParaRPr lang="en-US" altLang="ko-KR" sz="1800" b="1" dirty="0">
              <a:solidFill>
                <a:srgbClr val="FF99CC"/>
              </a:solidFill>
            </a:endParaRPr>
          </a:p>
          <a:p>
            <a:r>
              <a:rPr lang="ko-KR" altLang="en-US" dirty="0" err="1" smtClean="0">
                <a:latin typeface="+mn-ea"/>
              </a:rPr>
              <a:t>엄두성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김강성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한종빈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solidFill>
                  <a:schemeClr val="tx2"/>
                </a:solidFill>
                <a:latin typeface="+mn-ea"/>
              </a:rPr>
              <a:t>조이슬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6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rosee\Desktop\mock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r="10412"/>
          <a:stretch/>
        </p:blipFill>
        <p:spPr bwMode="auto">
          <a:xfrm>
            <a:off x="6368293" y="2229632"/>
            <a:ext cx="2436788" cy="43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0505" y="530678"/>
            <a:ext cx="4464496" cy="3780020"/>
            <a:chOff x="395536" y="1017132"/>
            <a:chExt cx="4464496" cy="3780020"/>
          </a:xfrm>
        </p:grpSpPr>
        <p:sp>
          <p:nvSpPr>
            <p:cNvPr id="6" name="직사각형 5"/>
            <p:cNvSpPr/>
            <p:nvPr/>
          </p:nvSpPr>
          <p:spPr>
            <a:xfrm>
              <a:off x="454721" y="1017132"/>
              <a:ext cx="4320000" cy="36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 rot="5400000">
              <a:off x="2447764" y="2384884"/>
              <a:ext cx="360040" cy="4464496"/>
            </a:xfrm>
            <a:prstGeom prst="can">
              <a:avLst>
                <a:gd name="adj" fmla="val 436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1" y="692696"/>
            <a:ext cx="4098496" cy="307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 descr="http://cfs2.tistory.com/upload_control/download.blog?fhandle=YmxvZzE3OEBmczIudGlzdG9yeS5jb206L2F0dGFjaC8wLzQ1LnBuZw%3D%3D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8" l="393" r="73477">
                        <a14:foregroundMark x1="35560" y1="23256" x2="33006" y2="21512"/>
                        <a14:foregroundMark x1="38900" y1="35756" x2="33399" y2="8140"/>
                        <a14:foregroundMark x1="44204" y1="34012" x2="41650" y2="9593"/>
                        <a14:foregroundMark x1="41847" y1="39535" x2="29666" y2="36919"/>
                        <a14:foregroundMark x1="29666" y1="42733" x2="27112" y2="21512"/>
                        <a14:foregroundMark x1="22004" y1="92151" x2="24361" y2="76744"/>
                        <a14:foregroundMark x1="35363" y1="63372" x2="34578" y2="45349"/>
                        <a14:foregroundMark x1="3929" y1="59884" x2="8644" y2="56686"/>
                        <a14:backgroundMark x1="20432" y1="53488" x2="17878" y2="66860"/>
                        <a14:backgroundMark x1="33006" y1="79360" x2="35756" y2="97965"/>
                        <a14:backgroundMark x1="36935" y1="79651" x2="42043" y2="99419"/>
                        <a14:backgroundMark x1="50884" y1="75872" x2="53831" y2="93023"/>
                        <a14:backgroundMark x1="57564" y1="89244" x2="63065" y2="71221"/>
                        <a14:backgroundMark x1="61690" y1="88081" x2="63261" y2="72093"/>
                        <a14:backgroundMark x1="48919" y1="86628" x2="58743" y2="99419"/>
                        <a14:backgroundMark x1="63851" y1="95640" x2="80943" y2="93023"/>
                        <a14:backgroundMark x1="65422" y1="88081" x2="90373" y2="84593"/>
                        <a14:backgroundMark x1="76228" y1="88372" x2="97053" y2="85756"/>
                        <a14:backgroundMark x1="94695" y1="88953" x2="92534" y2="61628"/>
                        <a14:backgroundMark x1="96267" y1="88372" x2="94892" y2="47674"/>
                        <a14:backgroundMark x1="56189" y1="88663" x2="58350" y2="35756"/>
                        <a14:backgroundMark x1="50688" y1="84012" x2="55599" y2="36628"/>
                        <a14:backgroundMark x1="50098" y1="65407" x2="52259" y2="39826"/>
                        <a14:backgroundMark x1="54420" y1="22674" x2="54224" y2="8140"/>
                        <a14:backgroundMark x1="58546" y1="21512" x2="68762" y2="2907"/>
                        <a14:backgroundMark x1="55992" y1="24128" x2="61100" y2="19477"/>
                        <a14:backgroundMark x1="52259" y1="6105" x2="42829" y2="0"/>
                        <a14:backgroundMark x1="51081" y1="13081" x2="44008" y2="2616"/>
                        <a14:backgroundMark x1="58939" y1="22965" x2="60707" y2="21221"/>
                        <a14:backgroundMark x1="65226" y1="18023" x2="66601" y2="14535"/>
                        <a14:backgroundMark x1="69352" y1="21512" x2="67387" y2="26744"/>
                        <a14:backgroundMark x1="56582" y1="36337" x2="63851" y2="31395"/>
                        <a14:backgroundMark x1="56974" y1="34884" x2="62868" y2="31395"/>
                        <a14:backgroundMark x1="57367" y1="34302" x2="62279" y2="31395"/>
                        <a14:backgroundMark x1="33202" y1="80523" x2="26326" y2="99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1" r="25455"/>
          <a:stretch/>
        </p:blipFill>
        <p:spPr bwMode="auto">
          <a:xfrm>
            <a:off x="3779912" y="3492976"/>
            <a:ext cx="2955365" cy="287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모서리가 둥근 직사각형 15"/>
          <p:cNvSpPr/>
          <p:nvPr/>
        </p:nvSpPr>
        <p:spPr>
          <a:xfrm>
            <a:off x="7688100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hlinkClick r:id="" action="ppaction://hlinkshowjump?jump=previousslide"/>
          </p:cNvPr>
          <p:cNvSpPr/>
          <p:nvPr/>
        </p:nvSpPr>
        <p:spPr>
          <a:xfrm>
            <a:off x="6941894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&lt;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188" y="1134269"/>
            <a:ext cx="8532813" cy="3744912"/>
          </a:xfrm>
        </p:spPr>
        <p:txBody>
          <a:bodyPr anchor="b">
            <a:noAutofit/>
          </a:bodyPr>
          <a:lstStyle/>
          <a:p>
            <a:r>
              <a:rPr lang="ko-KR" altLang="en-US" sz="12000" dirty="0">
                <a:latin typeface="+mn-lt"/>
              </a:rPr>
              <a:t>감</a:t>
            </a:r>
            <a:r>
              <a:rPr lang="ko-KR" altLang="en-US" sz="12000" dirty="0" smtClean="0">
                <a:latin typeface="+mn-lt"/>
              </a:rPr>
              <a:t>사합니다</a:t>
            </a:r>
            <a:endParaRPr lang="ko-KR" altLang="en-US" sz="12000" dirty="0">
              <a:latin typeface="+mn-l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74579" y="4509120"/>
            <a:ext cx="4896917" cy="791468"/>
          </a:xfrm>
        </p:spPr>
        <p:txBody>
          <a:bodyPr>
            <a:normAutofit/>
          </a:bodyPr>
          <a:lstStyle/>
          <a:p>
            <a:r>
              <a:rPr lang="tr-TR" altLang="ko-KR" dirty="0" err="1"/>
              <a:t>Thank</a:t>
            </a:r>
            <a:r>
              <a:rPr lang="tr-TR" altLang="ko-KR" dirty="0"/>
              <a:t> </a:t>
            </a:r>
            <a:r>
              <a:rPr lang="tr-TR" altLang="ko-KR" dirty="0" err="1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711349"/>
            <a:ext cx="7921625" cy="4669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ko-KR" dirty="0" smtClean="0"/>
              <a:t>발표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자료를 </a:t>
            </a:r>
            <a:r>
              <a:rPr lang="ko-KR" altLang="en-US" dirty="0"/>
              <a:t>웹</a:t>
            </a:r>
            <a:r>
              <a:rPr lang="ko-KR" altLang="en-US" dirty="0" smtClean="0"/>
              <a:t>에 </a:t>
            </a:r>
            <a:r>
              <a:rPr lang="ko-KR" altLang="ko-KR" dirty="0" err="1" smtClean="0"/>
              <a:t>업로드하여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r>
              <a:rPr lang="ko-KR" altLang="ko-KR" dirty="0" smtClean="0"/>
              <a:t>인터넷이 </a:t>
            </a:r>
            <a:r>
              <a:rPr lang="ko-KR" altLang="ko-KR" dirty="0"/>
              <a:t>가능한 어느 곳에서나 프레젠테이션을 할 수 </a:t>
            </a:r>
            <a:r>
              <a:rPr lang="ko-KR" altLang="ko-KR" dirty="0" smtClean="0"/>
              <a:t>있는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ko-KR" dirty="0" smtClean="0"/>
              <a:t>온라인 </a:t>
            </a:r>
            <a:r>
              <a:rPr lang="ko-KR" altLang="en-US" dirty="0" smtClean="0"/>
              <a:t>프레젠테이션 서비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  <p:pic>
        <p:nvPicPr>
          <p:cNvPr id="4" name="그림 3" descr="http://cfs2.tistory.com/upload_control/download.blog?fhandle=YmxvZzE3OEBmczIudGlzdG9yeS5jb206L2F0dGFjaC8wLzQ1LnBuZw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72816"/>
            <a:ext cx="3964555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8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http://cfs2.tistory.com/upload_control/download.blog?fhandle=YmxvZzE3OEBmczIudGlzdG9yeS5jb206L2F0dGFjaC8wLzQ1LnBuZw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5" y="1717624"/>
            <a:ext cx="396455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-361" t="26556" r="3589" b="12284"/>
          <a:stretch/>
        </p:blipFill>
        <p:spPr>
          <a:xfrm>
            <a:off x="5945833" y="4753287"/>
            <a:ext cx="2926271" cy="1583417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14524" y="4437112"/>
            <a:ext cx="731309" cy="7920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328538" y="4358285"/>
            <a:ext cx="827638" cy="5828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83963"/>
              </p:ext>
            </p:extLst>
          </p:nvPr>
        </p:nvGraphicFramePr>
        <p:xfrm>
          <a:off x="274486" y="3882879"/>
          <a:ext cx="218025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02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 controller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4326950" y="1637184"/>
            <a:ext cx="432048" cy="360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007920" y="1556792"/>
            <a:ext cx="60021" cy="440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5214524" y="1903668"/>
            <a:ext cx="470123" cy="18711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28538" y="4221088"/>
            <a:ext cx="1331694" cy="5321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328538" y="2290826"/>
            <a:ext cx="617295" cy="664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6" y="3077728"/>
            <a:ext cx="720080" cy="8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50770"/>
              </p:ext>
            </p:extLst>
          </p:nvPr>
        </p:nvGraphicFramePr>
        <p:xfrm>
          <a:off x="2987824" y="4567867"/>
          <a:ext cx="105715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715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51875"/>
              </p:ext>
            </p:extLst>
          </p:nvPr>
        </p:nvGraphicFramePr>
        <p:xfrm>
          <a:off x="6828138" y="6276501"/>
          <a:ext cx="1220002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0002"/>
              </a:tblGrid>
              <a:tr h="149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Audience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사각형 설명선 2"/>
          <p:cNvSpPr/>
          <p:nvPr/>
        </p:nvSpPr>
        <p:spPr>
          <a:xfrm>
            <a:off x="6876256" y="3789040"/>
            <a:ext cx="1800200" cy="711312"/>
          </a:xfrm>
          <a:prstGeom prst="wedgeRoundRectCallout">
            <a:avLst>
              <a:gd name="adj1" fmla="val 607"/>
              <a:gd name="adj2" fmla="val 882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Share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current </a:t>
            </a:r>
            <a:r>
              <a:rPr lang="en-US" altLang="ko-KR" b="1" dirty="0" smtClean="0">
                <a:solidFill>
                  <a:schemeClr val="tx1"/>
                </a:solidFill>
              </a:rPr>
              <a:t>slide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2182683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24858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6458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56458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6997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51184" y="4430413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7817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23216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51184" y="2576158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6623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13137" y="4096502"/>
            <a:ext cx="864096" cy="1"/>
          </a:xfrm>
          <a:prstGeom prst="straightConnector1">
            <a:avLst/>
          </a:prstGeom>
          <a:ln w="57150" cap="rnd"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7" grpId="0" animBg="1"/>
      <p:bldP spid="46" grpId="0" animBg="1"/>
      <p:bldP spid="48" grpId="0" animBg="1"/>
      <p:bldP spid="51" grpId="0" animBg="1"/>
      <p:bldP spid="29" grpId="0" animBg="1"/>
      <p:bldP spid="31" grpId="0" animBg="1"/>
      <p:bldP spid="27" grpId="0" animBg="1"/>
      <p:bldP spid="23" grpId="0" animBg="1"/>
      <p:bldP spid="24" grpId="0" animBg="1"/>
      <p:bldP spid="25" grpId="0" animBg="1"/>
      <p:bldP spid="6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2182683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24858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6458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56458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6997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51184" y="4430413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7817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23216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51184" y="2576158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61470" y="1523644"/>
            <a:ext cx="2182683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00074" y="4096502"/>
            <a:ext cx="864096" cy="1"/>
          </a:xfrm>
          <a:prstGeom prst="straightConnector1">
            <a:avLst/>
          </a:prstGeom>
          <a:ln w="57150" cap="rnd">
            <a:solidFill>
              <a:schemeClr val="accent1">
                <a:shade val="95000"/>
                <a:satMod val="105000"/>
                <a:alpha val="60000"/>
              </a:schemeClr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24858" y="1523643"/>
            <a:ext cx="5295614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6458" y="4025310"/>
            <a:ext cx="1466734" cy="3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  <a:endParaRPr lang="en-US" altLang="ko-KR" sz="16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161445" y="2576158"/>
            <a:ext cx="1656372" cy="1609122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273800" y="3932951"/>
            <a:ext cx="2544017" cy="252329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6623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see\Desktop\mock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r="10412"/>
          <a:stretch/>
        </p:blipFill>
        <p:spPr bwMode="auto">
          <a:xfrm>
            <a:off x="6368293" y="2229632"/>
            <a:ext cx="2436788" cy="43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0505" y="530678"/>
            <a:ext cx="4464496" cy="3780020"/>
            <a:chOff x="395536" y="1017132"/>
            <a:chExt cx="4464496" cy="3780020"/>
          </a:xfrm>
        </p:grpSpPr>
        <p:sp>
          <p:nvSpPr>
            <p:cNvPr id="6" name="직사각형 5"/>
            <p:cNvSpPr/>
            <p:nvPr/>
          </p:nvSpPr>
          <p:spPr>
            <a:xfrm>
              <a:off x="454721" y="1017132"/>
              <a:ext cx="4320000" cy="36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 rot="5400000">
              <a:off x="2447764" y="2384884"/>
              <a:ext cx="360040" cy="4464496"/>
            </a:xfrm>
            <a:prstGeom prst="can">
              <a:avLst>
                <a:gd name="adj" fmla="val 436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692696"/>
            <a:ext cx="4098496" cy="307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 descr="http://cfs2.tistory.com/upload_control/download.blog?fhandle=YmxvZzE3OEBmczIudGlzdG9yeS5jb206L2F0dGFjaC8wLzQ1LnBuZw%3D%3D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8" l="393" r="73477">
                        <a14:foregroundMark x1="35560" y1="23256" x2="33006" y2="21512"/>
                        <a14:foregroundMark x1="38900" y1="35756" x2="33399" y2="8140"/>
                        <a14:foregroundMark x1="44204" y1="34012" x2="41650" y2="9593"/>
                        <a14:foregroundMark x1="41847" y1="39535" x2="29666" y2="36919"/>
                        <a14:foregroundMark x1="29666" y1="42733" x2="27112" y2="21512"/>
                        <a14:foregroundMark x1="22004" y1="92151" x2="24361" y2="76744"/>
                        <a14:foregroundMark x1="35363" y1="63372" x2="34578" y2="45349"/>
                        <a14:foregroundMark x1="3929" y1="59884" x2="8644" y2="56686"/>
                        <a14:backgroundMark x1="20432" y1="53488" x2="17878" y2="66860"/>
                        <a14:backgroundMark x1="33006" y1="79360" x2="35756" y2="97965"/>
                        <a14:backgroundMark x1="36935" y1="79651" x2="42043" y2="99419"/>
                        <a14:backgroundMark x1="50884" y1="75872" x2="53831" y2="93023"/>
                        <a14:backgroundMark x1="57564" y1="89244" x2="63065" y2="71221"/>
                        <a14:backgroundMark x1="61690" y1="88081" x2="63261" y2="72093"/>
                        <a14:backgroundMark x1="48919" y1="86628" x2="58743" y2="99419"/>
                        <a14:backgroundMark x1="63851" y1="95640" x2="80943" y2="93023"/>
                        <a14:backgroundMark x1="65422" y1="88081" x2="90373" y2="84593"/>
                        <a14:backgroundMark x1="76228" y1="88372" x2="97053" y2="85756"/>
                        <a14:backgroundMark x1="94695" y1="88953" x2="92534" y2="61628"/>
                        <a14:backgroundMark x1="96267" y1="88372" x2="94892" y2="47674"/>
                        <a14:backgroundMark x1="56189" y1="88663" x2="58350" y2="35756"/>
                        <a14:backgroundMark x1="50688" y1="84012" x2="55599" y2="36628"/>
                        <a14:backgroundMark x1="50098" y1="65407" x2="52259" y2="39826"/>
                        <a14:backgroundMark x1="54420" y1="22674" x2="54224" y2="8140"/>
                        <a14:backgroundMark x1="58546" y1="21512" x2="68762" y2="2907"/>
                        <a14:backgroundMark x1="55992" y1="24128" x2="61100" y2="19477"/>
                        <a14:backgroundMark x1="52259" y1="6105" x2="42829" y2="0"/>
                        <a14:backgroundMark x1="51081" y1="13081" x2="44008" y2="2616"/>
                        <a14:backgroundMark x1="58939" y1="22965" x2="60707" y2="21221"/>
                        <a14:backgroundMark x1="65226" y1="18023" x2="66601" y2="14535"/>
                        <a14:backgroundMark x1="69352" y1="21512" x2="67387" y2="26744"/>
                        <a14:backgroundMark x1="56582" y1="36337" x2="63851" y2="31395"/>
                        <a14:backgroundMark x1="56974" y1="34884" x2="62868" y2="31395"/>
                        <a14:backgroundMark x1="57367" y1="34302" x2="62279" y2="31395"/>
                        <a14:backgroundMark x1="33202" y1="80523" x2="26326" y2="99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1" r="25455"/>
          <a:stretch/>
        </p:blipFill>
        <p:spPr bwMode="auto">
          <a:xfrm>
            <a:off x="3779912" y="3492976"/>
            <a:ext cx="2955365" cy="287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941894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&lt;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>
            <a:hlinkClick r:id="rId6" action="ppaction://hlinksldjump"/>
          </p:cNvPr>
          <p:cNvSpPr/>
          <p:nvPr/>
        </p:nvSpPr>
        <p:spPr>
          <a:xfrm>
            <a:off x="7688100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rosee\Desktop\mock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r="10412"/>
          <a:stretch/>
        </p:blipFill>
        <p:spPr bwMode="auto">
          <a:xfrm>
            <a:off x="6368293" y="2229632"/>
            <a:ext cx="2436788" cy="43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0505" y="530678"/>
            <a:ext cx="4464496" cy="3780020"/>
            <a:chOff x="395536" y="1017132"/>
            <a:chExt cx="4464496" cy="3780020"/>
          </a:xfrm>
        </p:grpSpPr>
        <p:sp>
          <p:nvSpPr>
            <p:cNvPr id="6" name="직사각형 5"/>
            <p:cNvSpPr/>
            <p:nvPr/>
          </p:nvSpPr>
          <p:spPr>
            <a:xfrm>
              <a:off x="454721" y="1017132"/>
              <a:ext cx="4320000" cy="36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 rot="5400000">
              <a:off x="2447764" y="2384884"/>
              <a:ext cx="360040" cy="4464496"/>
            </a:xfrm>
            <a:prstGeom prst="can">
              <a:avLst>
                <a:gd name="adj" fmla="val 436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692696"/>
            <a:ext cx="4098496" cy="307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 descr="http://cfs2.tistory.com/upload_control/download.blog?fhandle=YmxvZzE3OEBmczIudGlzdG9yeS5jb206L2F0dGFjaC8wLzQ1LnBuZw%3D%3D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8" l="393" r="73477">
                        <a14:foregroundMark x1="35560" y1="23256" x2="33006" y2="21512"/>
                        <a14:foregroundMark x1="38900" y1="35756" x2="33399" y2="8140"/>
                        <a14:foregroundMark x1="44204" y1="34012" x2="41650" y2="9593"/>
                        <a14:foregroundMark x1="41847" y1="39535" x2="29666" y2="36919"/>
                        <a14:foregroundMark x1="29666" y1="42733" x2="27112" y2="21512"/>
                        <a14:foregroundMark x1="22004" y1="92151" x2="24361" y2="76744"/>
                        <a14:foregroundMark x1="35363" y1="63372" x2="34578" y2="45349"/>
                        <a14:foregroundMark x1="3929" y1="59884" x2="8644" y2="56686"/>
                        <a14:backgroundMark x1="20432" y1="53488" x2="17878" y2="66860"/>
                        <a14:backgroundMark x1="33006" y1="79360" x2="35756" y2="97965"/>
                        <a14:backgroundMark x1="36935" y1="79651" x2="42043" y2="99419"/>
                        <a14:backgroundMark x1="50884" y1="75872" x2="53831" y2="93023"/>
                        <a14:backgroundMark x1="57564" y1="89244" x2="63065" y2="71221"/>
                        <a14:backgroundMark x1="61690" y1="88081" x2="63261" y2="72093"/>
                        <a14:backgroundMark x1="48919" y1="86628" x2="58743" y2="99419"/>
                        <a14:backgroundMark x1="63851" y1="95640" x2="80943" y2="93023"/>
                        <a14:backgroundMark x1="65422" y1="88081" x2="90373" y2="84593"/>
                        <a14:backgroundMark x1="76228" y1="88372" x2="97053" y2="85756"/>
                        <a14:backgroundMark x1="94695" y1="88953" x2="92534" y2="61628"/>
                        <a14:backgroundMark x1="96267" y1="88372" x2="94892" y2="47674"/>
                        <a14:backgroundMark x1="56189" y1="88663" x2="58350" y2="35756"/>
                        <a14:backgroundMark x1="50688" y1="84012" x2="55599" y2="36628"/>
                        <a14:backgroundMark x1="50098" y1="65407" x2="52259" y2="39826"/>
                        <a14:backgroundMark x1="54420" y1="22674" x2="54224" y2="8140"/>
                        <a14:backgroundMark x1="58546" y1="21512" x2="68762" y2="2907"/>
                        <a14:backgroundMark x1="55992" y1="24128" x2="61100" y2="19477"/>
                        <a14:backgroundMark x1="52259" y1="6105" x2="42829" y2="0"/>
                        <a14:backgroundMark x1="51081" y1="13081" x2="44008" y2="2616"/>
                        <a14:backgroundMark x1="58939" y1="22965" x2="60707" y2="21221"/>
                        <a14:backgroundMark x1="65226" y1="18023" x2="66601" y2="14535"/>
                        <a14:backgroundMark x1="69352" y1="21512" x2="67387" y2="26744"/>
                        <a14:backgroundMark x1="56582" y1="36337" x2="63851" y2="31395"/>
                        <a14:backgroundMark x1="56974" y1="34884" x2="62868" y2="31395"/>
                        <a14:backgroundMark x1="57367" y1="34302" x2="62279" y2="31395"/>
                        <a14:backgroundMark x1="33202" y1="80523" x2="26326" y2="99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1" r="25455"/>
          <a:stretch/>
        </p:blipFill>
        <p:spPr bwMode="auto">
          <a:xfrm>
            <a:off x="3779912" y="3492976"/>
            <a:ext cx="2955365" cy="287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모서리가 둥근 직사각형 10">
            <a:hlinkClick r:id="" action="ppaction://hlinkshowjump?jump=previousslide"/>
          </p:cNvPr>
          <p:cNvSpPr/>
          <p:nvPr/>
        </p:nvSpPr>
        <p:spPr>
          <a:xfrm>
            <a:off x="6935201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&lt;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>
            <a:hlinkClick r:id="" action="ppaction://hlinkshowjump?jump=nextslide"/>
          </p:cNvPr>
          <p:cNvSpPr/>
          <p:nvPr/>
        </p:nvSpPr>
        <p:spPr>
          <a:xfrm>
            <a:off x="7681407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stCxn id="11" idx="3"/>
          </p:cNvCxnSpPr>
          <p:nvPr/>
        </p:nvCxnSpPr>
        <p:spPr>
          <a:xfrm flipH="1">
            <a:off x="6360503" y="4406066"/>
            <a:ext cx="2444578" cy="3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rosee\Desktop\mock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r="10412"/>
          <a:stretch/>
        </p:blipFill>
        <p:spPr bwMode="auto">
          <a:xfrm>
            <a:off x="6368293" y="2229632"/>
            <a:ext cx="2436788" cy="43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0505" y="530678"/>
            <a:ext cx="4464496" cy="3780020"/>
            <a:chOff x="395536" y="1017132"/>
            <a:chExt cx="4464496" cy="3780020"/>
          </a:xfrm>
        </p:grpSpPr>
        <p:sp>
          <p:nvSpPr>
            <p:cNvPr id="6" name="직사각형 5"/>
            <p:cNvSpPr/>
            <p:nvPr/>
          </p:nvSpPr>
          <p:spPr>
            <a:xfrm>
              <a:off x="454721" y="1017132"/>
              <a:ext cx="4320000" cy="36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 rot="5400000">
              <a:off x="2447764" y="2384884"/>
              <a:ext cx="360040" cy="4464496"/>
            </a:xfrm>
            <a:prstGeom prst="can">
              <a:avLst>
                <a:gd name="adj" fmla="val 436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692696"/>
            <a:ext cx="4098496" cy="307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 descr="http://cfs2.tistory.com/upload_control/download.blog?fhandle=YmxvZzE3OEBmczIudGlzdG9yeS5jb206L2F0dGFjaC8wLzQ1LnBuZw%3D%3D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8" l="393" r="73477">
                        <a14:foregroundMark x1="35560" y1="23256" x2="33006" y2="21512"/>
                        <a14:foregroundMark x1="38900" y1="35756" x2="33399" y2="8140"/>
                        <a14:foregroundMark x1="44204" y1="34012" x2="41650" y2="9593"/>
                        <a14:foregroundMark x1="41847" y1="39535" x2="29666" y2="36919"/>
                        <a14:foregroundMark x1="29666" y1="42733" x2="27112" y2="21512"/>
                        <a14:foregroundMark x1="22004" y1="92151" x2="24361" y2="76744"/>
                        <a14:foregroundMark x1="35363" y1="63372" x2="34578" y2="45349"/>
                        <a14:foregroundMark x1="3929" y1="59884" x2="8644" y2="56686"/>
                        <a14:backgroundMark x1="20432" y1="53488" x2="17878" y2="66860"/>
                        <a14:backgroundMark x1="33006" y1="79360" x2="35756" y2="97965"/>
                        <a14:backgroundMark x1="36935" y1="79651" x2="42043" y2="99419"/>
                        <a14:backgroundMark x1="50884" y1="75872" x2="53831" y2="93023"/>
                        <a14:backgroundMark x1="57564" y1="89244" x2="63065" y2="71221"/>
                        <a14:backgroundMark x1="61690" y1="88081" x2="63261" y2="72093"/>
                        <a14:backgroundMark x1="48919" y1="86628" x2="58743" y2="99419"/>
                        <a14:backgroundMark x1="63851" y1="95640" x2="80943" y2="93023"/>
                        <a14:backgroundMark x1="65422" y1="88081" x2="90373" y2="84593"/>
                        <a14:backgroundMark x1="76228" y1="88372" x2="97053" y2="85756"/>
                        <a14:backgroundMark x1="94695" y1="88953" x2="92534" y2="61628"/>
                        <a14:backgroundMark x1="96267" y1="88372" x2="94892" y2="47674"/>
                        <a14:backgroundMark x1="56189" y1="88663" x2="58350" y2="35756"/>
                        <a14:backgroundMark x1="50688" y1="84012" x2="55599" y2="36628"/>
                        <a14:backgroundMark x1="50098" y1="65407" x2="52259" y2="39826"/>
                        <a14:backgroundMark x1="54420" y1="22674" x2="54224" y2="8140"/>
                        <a14:backgroundMark x1="58546" y1="21512" x2="68762" y2="2907"/>
                        <a14:backgroundMark x1="55992" y1="24128" x2="61100" y2="19477"/>
                        <a14:backgroundMark x1="52259" y1="6105" x2="42829" y2="0"/>
                        <a14:backgroundMark x1="51081" y1="13081" x2="44008" y2="2616"/>
                        <a14:backgroundMark x1="58939" y1="22965" x2="60707" y2="21221"/>
                        <a14:backgroundMark x1="65226" y1="18023" x2="66601" y2="14535"/>
                        <a14:backgroundMark x1="69352" y1="21512" x2="67387" y2="26744"/>
                        <a14:backgroundMark x1="56582" y1="36337" x2="63851" y2="31395"/>
                        <a14:backgroundMark x1="56974" y1="34884" x2="62868" y2="31395"/>
                        <a14:backgroundMark x1="57367" y1="34302" x2="62279" y2="31395"/>
                        <a14:backgroundMark x1="33202" y1="80523" x2="26326" y2="99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1" r="25455"/>
          <a:stretch/>
        </p:blipFill>
        <p:spPr bwMode="auto">
          <a:xfrm>
            <a:off x="3779912" y="3492976"/>
            <a:ext cx="2955365" cy="287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모서리가 둥근 직사각형 16">
            <a:hlinkClick r:id="" action="ppaction://hlinkshowjump?jump=previousslide"/>
          </p:cNvPr>
          <p:cNvSpPr/>
          <p:nvPr/>
        </p:nvSpPr>
        <p:spPr>
          <a:xfrm>
            <a:off x="6941894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&lt;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>
            <a:hlinkClick r:id="" action="ppaction://hlinkshowjump?jump=nextslide"/>
          </p:cNvPr>
          <p:cNvSpPr/>
          <p:nvPr/>
        </p:nvSpPr>
        <p:spPr>
          <a:xfrm>
            <a:off x="7688100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osee\Desktop\mock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r="10412"/>
          <a:stretch/>
        </p:blipFill>
        <p:spPr bwMode="auto">
          <a:xfrm>
            <a:off x="6368293" y="2229632"/>
            <a:ext cx="2436788" cy="43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0505" y="530678"/>
            <a:ext cx="4464496" cy="3780020"/>
            <a:chOff x="395536" y="1017132"/>
            <a:chExt cx="4464496" cy="3780020"/>
          </a:xfrm>
        </p:grpSpPr>
        <p:sp>
          <p:nvSpPr>
            <p:cNvPr id="6" name="직사각형 5"/>
            <p:cNvSpPr/>
            <p:nvPr/>
          </p:nvSpPr>
          <p:spPr>
            <a:xfrm>
              <a:off x="454721" y="1017132"/>
              <a:ext cx="4320000" cy="36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 rot="5400000">
              <a:off x="2447764" y="2384884"/>
              <a:ext cx="360040" cy="4464496"/>
            </a:xfrm>
            <a:prstGeom prst="can">
              <a:avLst>
                <a:gd name="adj" fmla="val 436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692696"/>
            <a:ext cx="4098496" cy="307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 descr="http://cfs2.tistory.com/upload_control/download.blog?fhandle=YmxvZzE3OEBmczIudGlzdG9yeS5jb206L2F0dGFjaC8wLzQ1LnBuZw%3D%3D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8" l="393" r="73477">
                        <a14:foregroundMark x1="35560" y1="23256" x2="33006" y2="21512"/>
                        <a14:foregroundMark x1="38900" y1="35756" x2="33399" y2="8140"/>
                        <a14:foregroundMark x1="44204" y1="34012" x2="41650" y2="9593"/>
                        <a14:foregroundMark x1="41847" y1="39535" x2="29666" y2="36919"/>
                        <a14:foregroundMark x1="29666" y1="42733" x2="27112" y2="21512"/>
                        <a14:foregroundMark x1="22004" y1="92151" x2="24361" y2="76744"/>
                        <a14:foregroundMark x1="35363" y1="63372" x2="34578" y2="45349"/>
                        <a14:foregroundMark x1="3929" y1="59884" x2="8644" y2="56686"/>
                        <a14:backgroundMark x1="20432" y1="53488" x2="17878" y2="66860"/>
                        <a14:backgroundMark x1="33006" y1="79360" x2="35756" y2="97965"/>
                        <a14:backgroundMark x1="36935" y1="79651" x2="42043" y2="99419"/>
                        <a14:backgroundMark x1="50884" y1="75872" x2="53831" y2="93023"/>
                        <a14:backgroundMark x1="57564" y1="89244" x2="63065" y2="71221"/>
                        <a14:backgroundMark x1="61690" y1="88081" x2="63261" y2="72093"/>
                        <a14:backgroundMark x1="48919" y1="86628" x2="58743" y2="99419"/>
                        <a14:backgroundMark x1="63851" y1="95640" x2="80943" y2="93023"/>
                        <a14:backgroundMark x1="65422" y1="88081" x2="90373" y2="84593"/>
                        <a14:backgroundMark x1="76228" y1="88372" x2="97053" y2="85756"/>
                        <a14:backgroundMark x1="94695" y1="88953" x2="92534" y2="61628"/>
                        <a14:backgroundMark x1="96267" y1="88372" x2="94892" y2="47674"/>
                        <a14:backgroundMark x1="56189" y1="88663" x2="58350" y2="35756"/>
                        <a14:backgroundMark x1="50688" y1="84012" x2="55599" y2="36628"/>
                        <a14:backgroundMark x1="50098" y1="65407" x2="52259" y2="39826"/>
                        <a14:backgroundMark x1="54420" y1="22674" x2="54224" y2="8140"/>
                        <a14:backgroundMark x1="58546" y1="21512" x2="68762" y2="2907"/>
                        <a14:backgroundMark x1="55992" y1="24128" x2="61100" y2="19477"/>
                        <a14:backgroundMark x1="52259" y1="6105" x2="42829" y2="0"/>
                        <a14:backgroundMark x1="51081" y1="13081" x2="44008" y2="2616"/>
                        <a14:backgroundMark x1="58939" y1="22965" x2="60707" y2="21221"/>
                        <a14:backgroundMark x1="65226" y1="18023" x2="66601" y2="14535"/>
                        <a14:backgroundMark x1="69352" y1="21512" x2="67387" y2="26744"/>
                        <a14:backgroundMark x1="56582" y1="36337" x2="63851" y2="31395"/>
                        <a14:backgroundMark x1="56974" y1="34884" x2="62868" y2="31395"/>
                        <a14:backgroundMark x1="57367" y1="34302" x2="62279" y2="31395"/>
                        <a14:backgroundMark x1="33202" y1="80523" x2="26326" y2="99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1" r="25455"/>
          <a:stretch/>
        </p:blipFill>
        <p:spPr bwMode="auto">
          <a:xfrm>
            <a:off x="3779912" y="3492976"/>
            <a:ext cx="2955365" cy="287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모서리가 둥근 직사각형 13">
            <a:hlinkClick r:id="" action="ppaction://hlinkshowjump?jump=previousslide"/>
          </p:cNvPr>
          <p:cNvSpPr/>
          <p:nvPr/>
        </p:nvSpPr>
        <p:spPr>
          <a:xfrm>
            <a:off x="6941894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&lt;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88100" y="4179504"/>
            <a:ext cx="504056" cy="51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</TotalTime>
  <Words>192</Words>
  <Application>Microsoft Office PowerPoint</Application>
  <PresentationFormat>화면 슬라이드 쇼(4:3)</PresentationFormat>
  <Paragraphs>95</Paragraphs>
  <Slides>11</Slides>
  <Notes>5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Wingdings</vt:lpstr>
      <vt:lpstr>Segoe Script</vt:lpstr>
      <vt:lpstr>맑은 고딕</vt:lpstr>
      <vt:lpstr>Gabriola</vt:lpstr>
      <vt:lpstr>Office 테마</vt:lpstr>
      <vt:lpstr>Mr.Pres</vt:lpstr>
      <vt:lpstr>개요</vt:lpstr>
      <vt:lpstr>개요</vt:lpstr>
      <vt:lpstr>Architecture</vt:lpstr>
      <vt:lpstr>구현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rosee</cp:lastModifiedBy>
  <cp:revision>306</cp:revision>
  <dcterms:created xsi:type="dcterms:W3CDTF">2012-07-26T13:50:27Z</dcterms:created>
  <dcterms:modified xsi:type="dcterms:W3CDTF">2014-04-04T06:48:34Z</dcterms:modified>
</cp:coreProperties>
</file>