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1384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414" y="2130425"/>
            <a:ext cx="8161866" cy="1470025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4400" b="1" kern="1200" cap="none" spc="0" baseline="0" dirty="0">
                <a:ln w="11430">
                  <a:noFill/>
                </a:ln>
                <a:gradFill>
                  <a:gsLst>
                    <a:gs pos="0">
                      <a:srgbClr val="852F9D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6744" y="3319474"/>
            <a:ext cx="6721536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3008313" cy="946788"/>
          </a:xfrm>
        </p:spPr>
        <p:txBody>
          <a:bodyPr anchor="b"/>
          <a:lstStyle>
            <a:lvl1pPr algn="l">
              <a:defRPr sz="2000" b="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357298"/>
            <a:ext cx="5111750" cy="47688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04086"/>
            <a:ext cx="3008313" cy="38220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2400" y="0"/>
            <a:ext cx="8229600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50E23BA-65F9-44A3-BA8A-20560EF5DCB6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AB960C-3292-411C-92FF-312A00684A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200" b="0" kern="1200" cap="none" spc="0" baseline="0">
          <a:ln w="18415" cmpd="sng">
            <a:noFill/>
            <a:prstDash val="solid"/>
          </a:ln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effectLst/>
          <a:latin typeface="Tahoma" pitchFamily="34" charset="0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500" dirty="0" smtClean="0"/>
              <a:t>Web Game Set</a:t>
            </a:r>
            <a:endParaRPr lang="ko-KR" altLang="en-US" sz="5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5788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42201"/>
              </p:ext>
            </p:extLst>
          </p:nvPr>
        </p:nvGraphicFramePr>
        <p:xfrm>
          <a:off x="323528" y="1435295"/>
          <a:ext cx="8496945" cy="4615432"/>
        </p:xfrm>
        <a:graphic>
          <a:graphicData uri="http://schemas.openxmlformats.org/drawingml/2006/table">
            <a:tbl>
              <a:tblPr/>
              <a:tblGrid>
                <a:gridCol w="1422888"/>
                <a:gridCol w="1192257"/>
                <a:gridCol w="1748643"/>
                <a:gridCol w="2225547"/>
                <a:gridCol w="1907610"/>
              </a:tblGrid>
              <a:tr h="254984">
                <a:tc>
                  <a:txBody>
                    <a:bodyPr/>
                    <a:lstStyle/>
                    <a:p>
                      <a:r>
                        <a:rPr lang="ko-KR" altLang="en-US" sz="1300" dirty="0" err="1">
                          <a:solidFill>
                            <a:srgbClr val="666666"/>
                          </a:solidFill>
                          <a:effectLst/>
                        </a:rPr>
                        <a:t>대분류</a:t>
                      </a:r>
                      <a:endParaRPr lang="ko-KR" altLang="en-US" sz="1300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소분류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제품</a:t>
                      </a:r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666666"/>
                          </a:solidFill>
                          <a:effectLst/>
                        </a:rPr>
                        <a:t>모듈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</a:rPr>
                        <a:t>Ver.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</a:rPr>
                        <a:t>비고</a:t>
                      </a:r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</a:rPr>
                        <a:t>설명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OS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window7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-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32bit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WEB Server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DBMS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mysql</a:t>
                      </a:r>
                      <a:endParaRPr 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5.1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rowSpan="3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SERVER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</a:t>
                      </a:r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js</a:t>
                      </a:r>
                      <a:endParaRPr 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0.6.10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clog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0.1.2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js logging module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framework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express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2.5.x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rowSpan="2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CLIENT SIDE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language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html5 , javascirpt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logging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console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Library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jQuery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1.7.1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development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VCS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git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repository </a:t>
                      </a:r>
                      <a:r>
                        <a:rPr lang="ko-KR" alt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추후업데이트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4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IDE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aptana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3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rowSpan="2"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Tool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npm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1.1.1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node </a:t>
                      </a:r>
                      <a:r>
                        <a:rPr lang="en-US" sz="1300" dirty="0" err="1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js</a:t>
                      </a:r>
                      <a:r>
                        <a:rPr lang="en-US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 package manager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30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mysql workbench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>
                          <a:solidFill>
                            <a:srgbClr val="666666"/>
                          </a:solidFill>
                          <a:effectLst/>
                          <a:latin typeface="dotum"/>
                        </a:rPr>
                        <a:t>5.2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solidFill>
                          <a:srgbClr val="666666"/>
                        </a:solidFill>
                        <a:effectLst/>
                        <a:latin typeface="dotum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03388" y="143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14356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714356"/>
          </a:xfrm>
        </p:spPr>
        <p:txBody>
          <a:bodyPr/>
          <a:lstStyle/>
          <a:p>
            <a:r>
              <a:rPr lang="ko-KR" altLang="en-US" dirty="0" smtClean="0"/>
              <a:t>기능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chatting , game</a:t>
            </a:r>
            <a:r>
              <a:rPr lang="ko-KR" altLang="en-US" dirty="0"/>
              <a:t> </a:t>
            </a:r>
            <a:r>
              <a:rPr lang="ko-KR" altLang="en-US" dirty="0" smtClean="0"/>
              <a:t>두 기능으로 분리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Chatting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채팅창에서</a:t>
            </a:r>
            <a:r>
              <a:rPr lang="ko-KR" altLang="en-US" dirty="0" smtClean="0"/>
              <a:t>  전체 채팅을 할 수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원하는 </a:t>
            </a:r>
            <a:r>
              <a:rPr lang="en-US" altLang="ko-KR" dirty="0" smtClean="0"/>
              <a:t>	 </a:t>
            </a:r>
            <a:r>
              <a:rPr lang="ko-KR" altLang="en-US" dirty="0" smtClean="0"/>
              <a:t>상대방에 한하여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채팅을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-Game</a:t>
            </a:r>
            <a:r>
              <a:rPr lang="ko-KR" altLang="en-US" dirty="0" smtClean="0"/>
              <a:t> 모음집 활성화</a:t>
            </a:r>
            <a:r>
              <a:rPr lang="en-US" altLang="ko-KR" dirty="0" smtClean="0"/>
              <a:t> -&gt; Game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Game play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052736"/>
            <a:ext cx="8210550" cy="5138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0" y="1196752"/>
            <a:ext cx="8532948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 기능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9415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168860"/>
            <a:ext cx="3960440" cy="334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27944" y="472514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04248" y="2450515"/>
            <a:ext cx="792088" cy="1944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96568" y="2441989"/>
            <a:ext cx="2419648" cy="1944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채팅 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0656" y="2564905"/>
            <a:ext cx="461665" cy="1821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err="1" smtClean="0"/>
              <a:t>접속자</a:t>
            </a:r>
            <a:r>
              <a:rPr lang="ko-KR" altLang="en-US" dirty="0" smtClean="0"/>
              <a:t> 명단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그림 찾기 게임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4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01">
  <a:themeElements>
    <a:clrScheme name="design 37">
      <a:dk1>
        <a:srgbClr val="020C27"/>
      </a:dk1>
      <a:lt1>
        <a:srgbClr val="FFFFFF"/>
      </a:lt1>
      <a:dk2>
        <a:srgbClr val="77C1C2"/>
      </a:dk2>
      <a:lt2>
        <a:srgbClr val="EEF4F7"/>
      </a:lt2>
      <a:accent1>
        <a:srgbClr val="072E96"/>
      </a:accent1>
      <a:accent2>
        <a:srgbClr val="BD8DCD"/>
      </a:accent2>
      <a:accent3>
        <a:srgbClr val="6F2689"/>
      </a:accent3>
      <a:accent4>
        <a:srgbClr val="6195BC"/>
      </a:accent4>
      <a:accent5>
        <a:srgbClr val="26865B"/>
      </a:accent5>
      <a:accent6>
        <a:srgbClr val="548426"/>
      </a:accent6>
      <a:hlink>
        <a:srgbClr val="1B553F"/>
      </a:hlink>
      <a:folHlink>
        <a:srgbClr val="072E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TC030004090[[fn=바람개비 파워포인트 2007 테마]]</Template>
  <TotalTime>81</TotalTime>
  <Words>101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design 01</vt:lpstr>
      <vt:lpstr>Web Game Set</vt:lpstr>
      <vt:lpstr>개발 환경</vt:lpstr>
      <vt:lpstr>기능 요약</vt:lpstr>
      <vt:lpstr>상세 기능</vt:lpstr>
      <vt:lpstr>상세 기능</vt:lpstr>
      <vt:lpstr>상세 기능</vt:lpstr>
      <vt:lpstr>현재 진행사항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Game Set</dc:title>
  <dc:creator>Hansung</dc:creator>
  <cp:lastModifiedBy>Hansung</cp:lastModifiedBy>
  <cp:revision>6</cp:revision>
  <dcterms:created xsi:type="dcterms:W3CDTF">2012-03-07T08:40:17Z</dcterms:created>
  <dcterms:modified xsi:type="dcterms:W3CDTF">2012-03-07T10:03:15Z</dcterms:modified>
</cp:coreProperties>
</file>