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A4D0A2D-9E69-4360-81C0-ED58A137D9E1}" type="datetimeFigureOut">
              <a:rPr lang="ko-KR" altLang="en-US" smtClean="0"/>
              <a:t>2012-02-23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EE1A0BA-043D-4104-A9CD-E9A4E3E06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황대민 </a:t>
            </a:r>
            <a:endParaRPr lang="en-US" altLang="ko-KR" sz="2500" dirty="0" smtClean="0"/>
          </a:p>
          <a:p>
            <a:r>
              <a:rPr lang="ko-KR" altLang="en-US" sz="2500" dirty="0" smtClean="0"/>
              <a:t>한종</a:t>
            </a:r>
            <a:r>
              <a:rPr lang="ko-KR" altLang="en-US" sz="2500" dirty="0"/>
              <a:t>빈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JSZealot_Team2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942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 smtClean="0"/>
              <a:t>목차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프로젝트 수행 시 얻게 되는 결과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프로젝트 수행 환경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프로젝트 제안서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현재 진행사항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673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수행 시 얻게 되는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웹 소켓에 대하여 파악 할 수 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서버 </a:t>
            </a:r>
            <a:r>
              <a:rPr lang="en-US" altLang="ko-KR" sz="2500" dirty="0" smtClean="0"/>
              <a:t>Node.js</a:t>
            </a:r>
            <a:r>
              <a:rPr lang="ko-KR" altLang="en-US" sz="2500" dirty="0" smtClean="0"/>
              <a:t>를 사용 할 수 있다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전반적인 게임프로그래밍을 </a:t>
            </a:r>
            <a:r>
              <a:rPr lang="ko-KR" altLang="en-US" sz="2500" dirty="0" err="1" smtClean="0"/>
              <a:t>할수있다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174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수행환경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50019"/>
              </p:ext>
            </p:extLst>
          </p:nvPr>
        </p:nvGraphicFramePr>
        <p:xfrm>
          <a:off x="611560" y="1412776"/>
          <a:ext cx="7776865" cy="3993660"/>
        </p:xfrm>
        <a:graphic>
          <a:graphicData uri="http://schemas.openxmlformats.org/drawingml/2006/table">
            <a:tbl>
              <a:tblPr/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167497"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대분류</a:t>
                      </a:r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소분류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제품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모듈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Ver.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비고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설명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>
                  <a:txBody>
                    <a:bodyPr/>
                    <a:lstStyle/>
                    <a:p>
                      <a:r>
                        <a:rPr lang="en-US" sz="1300" dirty="0"/>
                        <a:t>OS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window7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32bit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>
                  <a:txBody>
                    <a:bodyPr/>
                    <a:lstStyle/>
                    <a:p>
                      <a:r>
                        <a:rPr lang="en-US" sz="1300" dirty="0"/>
                        <a:t>WEB Server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>
                  <a:txBody>
                    <a:bodyPr/>
                    <a:lstStyle/>
                    <a:p>
                      <a:r>
                        <a:rPr lang="en-US" sz="1300"/>
                        <a:t>DBMS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mysql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5.1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 rowSpan="3">
                  <a:txBody>
                    <a:bodyPr/>
                    <a:lstStyle/>
                    <a:p>
                      <a:r>
                        <a:rPr lang="en-US" sz="1300"/>
                        <a:t>SERVER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node </a:t>
                      </a:r>
                      <a:r>
                        <a:rPr lang="en-US" sz="1300" dirty="0" err="1"/>
                        <a:t>js</a:t>
                      </a:r>
                      <a:endParaRPr 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0.6.10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clog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0.1.2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node js logging module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framework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220">
                <a:tc rowSpan="2">
                  <a:txBody>
                    <a:bodyPr/>
                    <a:lstStyle/>
                    <a:p>
                      <a:r>
                        <a:rPr lang="en-US" sz="1300"/>
                        <a:t>CLIENT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html5 , </a:t>
                      </a:r>
                      <a:r>
                        <a:rPr lang="en-US" sz="1300" dirty="0" err="1"/>
                        <a:t>javascirpt</a:t>
                      </a:r>
                      <a:endParaRPr 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console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>
                  <a:txBody>
                    <a:bodyPr/>
                    <a:lstStyle/>
                    <a:p>
                      <a:r>
                        <a:rPr lang="en-US" sz="1300"/>
                        <a:t>Library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jQuery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1.7.1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development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220">
                <a:tc>
                  <a:txBody>
                    <a:bodyPr/>
                    <a:lstStyle/>
                    <a:p>
                      <a:r>
                        <a:rPr lang="en-US" sz="1300"/>
                        <a:t>VCS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repository </a:t>
                      </a:r>
                      <a:r>
                        <a:rPr lang="ko-KR" altLang="en-US" sz="1300" dirty="0"/>
                        <a:t>추후업데이트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497">
                <a:tc>
                  <a:txBody>
                    <a:bodyPr/>
                    <a:lstStyle/>
                    <a:p>
                      <a:r>
                        <a:rPr lang="en-US" sz="1300"/>
                        <a:t>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aptana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3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220">
                <a:tc rowSpan="2">
                  <a:txBody>
                    <a:bodyPr/>
                    <a:lstStyle/>
                    <a:p>
                      <a:r>
                        <a:rPr lang="en-US" sz="1300"/>
                        <a:t>Tool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npm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1.1.1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node </a:t>
                      </a:r>
                      <a:r>
                        <a:rPr lang="en-US" sz="1300" dirty="0" err="1"/>
                        <a:t>js</a:t>
                      </a:r>
                      <a:r>
                        <a:rPr lang="en-US" sz="1300" dirty="0"/>
                        <a:t> package manager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mysql workbench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5.2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0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제안서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449023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303760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23730" y="1534066"/>
            <a:ext cx="1728192" cy="153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23730" y="3789040"/>
            <a:ext cx="1728192" cy="153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03150" y="2101694"/>
            <a:ext cx="876564" cy="63838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1"/>
          </p:cNvCxnSpPr>
          <p:nvPr/>
        </p:nvCxnSpPr>
        <p:spPr>
          <a:xfrm>
            <a:off x="4403150" y="4086365"/>
            <a:ext cx="1020580" cy="46930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ko-KR" altLang="en-US" dirty="0" smtClean="0"/>
              <a:t>홈페이지 만들기</a:t>
            </a:r>
            <a:endParaRPr lang="en-US" altLang="ko-KR" dirty="0" smtClean="0"/>
          </a:p>
          <a:p>
            <a:r>
              <a:rPr lang="ko-KR" altLang="en-US" dirty="0" smtClean="0"/>
              <a:t>게임과 채팅을 따로 만들어 각 부분의 개념을 파악한다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제안서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19672" y="2449023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30364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체팅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3730" y="1534066"/>
            <a:ext cx="1728192" cy="153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23730" y="3789040"/>
            <a:ext cx="1728192" cy="153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403150" y="2101694"/>
            <a:ext cx="876564" cy="63838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2" idx="1"/>
          </p:cNvCxnSpPr>
          <p:nvPr/>
        </p:nvCxnSpPr>
        <p:spPr>
          <a:xfrm>
            <a:off x="4403150" y="4086365"/>
            <a:ext cx="1020580" cy="46930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채팅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제안서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9632" y="2394140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게임을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3968" y="2394140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96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같은그림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287492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두더</a:t>
            </a:r>
            <a:r>
              <a:rPr lang="ko-KR" altLang="en-US" dirty="0"/>
              <a:t>지 </a:t>
            </a:r>
            <a:r>
              <a:rPr lang="ko-KR" altLang="en-US" dirty="0" smtClean="0"/>
              <a:t>잡기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67133"/>
            <a:ext cx="6208712" cy="338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56" y="1916833"/>
            <a:ext cx="64184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6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제안서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최종</a:t>
            </a:r>
            <a:endParaRPr lang="en-US" altLang="ko-KR" dirty="0" smtClean="0"/>
          </a:p>
          <a:p>
            <a:r>
              <a:rPr lang="ko-KR" altLang="en-US" dirty="0" smtClean="0"/>
              <a:t>게임에 채팅을 넣어서 실시간으로 게임을 하며 채팅을 할 수 있게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420888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2419609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1970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-0.18889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sz="2500" dirty="0" smtClean="0"/>
          </a:p>
          <a:p>
            <a:r>
              <a:rPr lang="ko-KR" altLang="en-US" sz="2500" dirty="0" smtClean="0"/>
              <a:t>한종빈 </a:t>
            </a:r>
            <a:r>
              <a:rPr lang="en-US" altLang="ko-KR" sz="2500" dirty="0" smtClean="0"/>
              <a:t>:  Node.js</a:t>
            </a:r>
            <a:r>
              <a:rPr lang="ko-KR" altLang="en-US" sz="2500" dirty="0" smtClean="0"/>
              <a:t>의 이해 및 기본적인 서버 사용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- </a:t>
            </a:r>
            <a:r>
              <a:rPr lang="ko-KR" altLang="en-US" sz="2500" dirty="0" smtClean="0"/>
              <a:t>차주 </a:t>
            </a:r>
            <a:r>
              <a:rPr lang="ko-KR" altLang="en-US" sz="2500" dirty="0" err="1" smtClean="0"/>
              <a:t>웹소켓에</a:t>
            </a:r>
            <a:r>
              <a:rPr lang="ko-KR" altLang="en-US" sz="2500" dirty="0" smtClean="0"/>
              <a:t> 대한 간략한 이해하</a:t>
            </a:r>
            <a:r>
              <a:rPr lang="ko-KR" altLang="en-US" sz="2500" dirty="0"/>
              <a:t>기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r>
              <a:rPr lang="ko-KR" altLang="en-US" sz="2500" dirty="0" smtClean="0"/>
              <a:t>황대민 </a:t>
            </a:r>
            <a:r>
              <a:rPr lang="en-US" altLang="ko-KR" sz="2500" dirty="0" smtClean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</TotalTime>
  <Words>181</Words>
  <Application>Microsoft Office PowerPoint</Application>
  <PresentationFormat>화면 슬라이드 쇼(4:3)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수평선</vt:lpstr>
      <vt:lpstr>JSZealot_Team2</vt:lpstr>
      <vt:lpstr>목차</vt:lpstr>
      <vt:lpstr>프로젝트 수행 시 얻게 되는 결과</vt:lpstr>
      <vt:lpstr>프로젝트 수행환경</vt:lpstr>
      <vt:lpstr>프로젝트 제안서(1)</vt:lpstr>
      <vt:lpstr>프로젝트 제안서(2)</vt:lpstr>
      <vt:lpstr>프로젝트 제안서(3)</vt:lpstr>
      <vt:lpstr>프로젝트 제안서(4)</vt:lpstr>
      <vt:lpstr>현재 진행사항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JSZealot_Team2</dc:title>
  <dc:creator>USER</dc:creator>
  <cp:lastModifiedBy>USER</cp:lastModifiedBy>
  <cp:revision>6</cp:revision>
  <dcterms:created xsi:type="dcterms:W3CDTF">2012-02-23T07:09:05Z</dcterms:created>
  <dcterms:modified xsi:type="dcterms:W3CDTF">2012-02-23T07:45:00Z</dcterms:modified>
</cp:coreProperties>
</file>