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486"/>
  </p:normalViewPr>
  <p:slideViewPr>
    <p:cSldViewPr snapToGrid="0" snapToObjects="1">
      <p:cViewPr varScale="1">
        <p:scale>
          <a:sx n="76" d="100"/>
          <a:sy n="76" d="100"/>
        </p:scale>
        <p:origin x="21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8690-2F6F-ED45-9BE6-A223E6749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BC37E-B89D-7A49-8E4E-BF6F6F1B4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232B1-B38D-9941-8E76-2C600DE6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B875-6381-404D-93D6-ED79628AC227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2E8B5-22D0-7C42-902F-5F3C66130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B55BA-5A3E-024E-9C28-6E46ACD5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BAA7-9483-A340-A219-C6E4377E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9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EB091-D696-5843-9CF6-C9AB08F2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FCD3E-9F09-9B4D-9EBF-769730147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B0278-672D-F246-B75D-E87976AA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B875-6381-404D-93D6-ED79628AC227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93661-F7BB-D140-AEF4-766F7C7F5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A5944-3DDD-214F-81BA-E391E729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BAA7-9483-A340-A219-C6E4377E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7F4DB2-4FCA-D34B-94FA-0B6B0AC00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AF957-2E8F-D847-8283-9F6695ADD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B9B82-431B-654F-83C8-C16EB83A2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B875-6381-404D-93D6-ED79628AC227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B831F-2DDC-AA45-AAC5-1AE00AF9A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DFB7D-DA07-4949-A0BF-6BC51B145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BAA7-9483-A340-A219-C6E4377E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05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CA82-68D3-D040-AB6A-ECC8A394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77DA8-9954-4445-B0B1-8B81C42F0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303EC-964A-BC41-8B4C-785D7C8A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B875-6381-404D-93D6-ED79628AC227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96129-CE2B-6A4C-A2D4-BFC343E06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DC2AC-1CA6-6E4E-B63C-A023264C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BAA7-9483-A340-A219-C6E4377E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6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AF16-9DCC-1044-BA98-C6FB78CD0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9960B-DBF3-1D47-8E37-1CFC37194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49959-555F-1142-80E3-EE855E808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B875-6381-404D-93D6-ED79628AC227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DB3B3-93AB-EC4C-A995-7CFB3D3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62564-079E-744E-A803-670339EF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BAA7-9483-A340-A219-C6E4377E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1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AA902-40E1-6A4E-9343-8A7B2571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5DB02-14AB-5C45-B9F0-10AF27EF2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828B8-F0C9-DA4C-96AE-FF0FD1098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0C51D-F50E-B24A-9F9E-1235FE19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B875-6381-404D-93D6-ED79628AC227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38D32-BB51-EB4B-94FB-5A888AB2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DDF1E-DCD1-134F-A259-3411E4AB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BAA7-9483-A340-A219-C6E4377E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3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43B52-C3B1-F445-8B12-A8C389EA2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7E92B-868E-214D-8584-7D351FD08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73D91-086D-6B4B-8698-8568280DC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B895B-5926-D343-A218-6E523820B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C2213D-9B14-D445-87F5-36BCF0D41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E215C-3E76-DC46-BDE0-712C5CC6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B875-6381-404D-93D6-ED79628AC227}" type="datetimeFigureOut">
              <a:rPr lang="en-US" smtClean="0"/>
              <a:t>10/7/19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2AE5E-6C39-6643-B763-CDEAEA14D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8BB46B-1E30-ED4D-A6E6-867B161B1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BAA7-9483-A340-A219-C6E4377E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91AD-0750-9144-AC85-DEA9C5EC7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28A6BF-9D63-824C-A195-401CB53DA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B875-6381-404D-93D6-ED79628AC227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58336-A5A1-2045-A15C-25101236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38AA4-24D7-444C-960E-629E0B53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BAA7-9483-A340-A219-C6E4377E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8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58D818-78B9-3440-B6BB-1691E22A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B875-6381-404D-93D6-ED79628AC227}" type="datetimeFigureOut">
              <a:rPr lang="en-US" smtClean="0"/>
              <a:t>10/7/19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C9D0E-2851-3744-AECE-C0A9AD3AA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DC4AF-DEB2-FA44-AB3B-3F3640BC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BAA7-9483-A340-A219-C6E4377E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DCC77-98E5-6D4C-92E1-B82583CE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93FE1-D065-E84C-9449-74E0D45EB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28E17-2C29-7148-B857-55AC7172E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74D32-B20D-F24D-BC64-2D92373CE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B875-6381-404D-93D6-ED79628AC227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AA25-8F9D-824E-B9EC-14D8CBDC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58320-DFD0-D144-AD1E-34A552AE3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BAA7-9483-A340-A219-C6E4377E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7B72E-4A8E-7D40-AE17-002B9BAFB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5DE6CC-5C7B-B444-A116-2DE4CBAE5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7F106-31B2-5048-A0DC-FB5BCCA85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B859F-AF84-ED4E-A7B8-FABBC96E9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B875-6381-404D-93D6-ED79628AC227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105FD-C699-3848-8F2A-4DC910F8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F3DD7-594B-064D-8134-650089BD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BAA7-9483-A340-A219-C6E4377E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6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ED1A93-14F2-B645-A773-068C46655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33529-DECE-4347-B4B3-0EE8BCBDF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08D49-4D65-0E4C-8C38-5EB3FE148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EB875-6381-404D-93D6-ED79628AC227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A21FE-1984-AD48-B64B-FAC478BB1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FE2D3-E2E3-CC4A-977A-25EC8DB78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6BAA7-9483-A340-A219-C6E4377E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5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6481925B-C0BA-4648-AEA7-A79C1F278BD6}"/>
              </a:ext>
            </a:extLst>
          </p:cNvPr>
          <p:cNvGrpSpPr/>
          <p:nvPr/>
        </p:nvGrpSpPr>
        <p:grpSpPr>
          <a:xfrm>
            <a:off x="3127479" y="685800"/>
            <a:ext cx="5932663" cy="5486400"/>
            <a:chOff x="3127479" y="685800"/>
            <a:chExt cx="5932663" cy="548640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AE9A4A1-ACC7-7244-B42E-A0B014C61A23}"/>
                </a:ext>
              </a:extLst>
            </p:cNvPr>
            <p:cNvGrpSpPr/>
            <p:nvPr/>
          </p:nvGrpSpPr>
          <p:grpSpPr>
            <a:xfrm>
              <a:off x="3352800" y="685800"/>
              <a:ext cx="5486400" cy="5486400"/>
              <a:chOff x="3856013" y="-138899"/>
              <a:chExt cx="5486400" cy="5486400"/>
            </a:xfrm>
          </p:grpSpPr>
          <p:pic>
            <p:nvPicPr>
              <p:cNvPr id="31" name="Graphic 30" descr="Atom">
                <a:extLst>
                  <a:ext uri="{FF2B5EF4-FFF2-40B4-BE49-F238E27FC236}">
                    <a16:creationId xmlns:a16="http://schemas.microsoft.com/office/drawing/2014/main" id="{18E17235-EC5D-0445-BAAD-F729CE540C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856013" y="-138899"/>
                <a:ext cx="5486400" cy="5486400"/>
              </a:xfrm>
              <a:prstGeom prst="rect">
                <a:avLst/>
              </a:prstGeom>
            </p:spPr>
          </p:pic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5483723-0154-4542-91CD-E055AFD20936}"/>
                  </a:ext>
                </a:extLst>
              </p:cNvPr>
              <p:cNvSpPr/>
              <p:nvPr/>
            </p:nvSpPr>
            <p:spPr>
              <a:xfrm>
                <a:off x="6119007" y="2172601"/>
                <a:ext cx="960413" cy="8634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7" name="Graphic 46" descr="Lightbulb and gear">
                <a:extLst>
                  <a:ext uri="{FF2B5EF4-FFF2-40B4-BE49-F238E27FC236}">
                    <a16:creationId xmlns:a16="http://schemas.microsoft.com/office/drawing/2014/main" id="{14B100ED-B37B-E843-A02C-9D0CDC4619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13413" y="1918501"/>
                <a:ext cx="1371600" cy="1371600"/>
              </a:xfrm>
              <a:prstGeom prst="rect">
                <a:avLst/>
              </a:prstGeom>
            </p:spPr>
          </p:pic>
        </p:grpSp>
        <p:pic>
          <p:nvPicPr>
            <p:cNvPr id="5" name="Graphic 4" descr="Research">
              <a:extLst>
                <a:ext uri="{FF2B5EF4-FFF2-40B4-BE49-F238E27FC236}">
                  <a16:creationId xmlns:a16="http://schemas.microsoft.com/office/drawing/2014/main" id="{B8F14B91-89D2-9F48-94CD-005F024C7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45742" y="1746602"/>
              <a:ext cx="914400" cy="914400"/>
            </a:xfrm>
            <a:prstGeom prst="rect">
              <a:avLst/>
            </a:prstGeom>
          </p:spPr>
        </p:pic>
        <p:pic>
          <p:nvPicPr>
            <p:cNvPr id="21" name="Graphic 20" descr="Customer review">
              <a:extLst>
                <a:ext uri="{FF2B5EF4-FFF2-40B4-BE49-F238E27FC236}">
                  <a16:creationId xmlns:a16="http://schemas.microsoft.com/office/drawing/2014/main" id="{3C4F847E-337D-354A-BCE7-186996D83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27479" y="4145231"/>
              <a:ext cx="914400" cy="914400"/>
            </a:xfrm>
            <a:prstGeom prst="rect">
              <a:avLst/>
            </a:prstGeom>
          </p:spPr>
        </p:pic>
        <p:pic>
          <p:nvPicPr>
            <p:cNvPr id="23" name="Graphic 22" descr="Connections">
              <a:extLst>
                <a:ext uri="{FF2B5EF4-FFF2-40B4-BE49-F238E27FC236}">
                  <a16:creationId xmlns:a16="http://schemas.microsoft.com/office/drawing/2014/main" id="{F3EB1388-E37A-614D-8409-9AC9C18AE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127479" y="1746602"/>
              <a:ext cx="914400" cy="914400"/>
            </a:xfrm>
            <a:prstGeom prst="rect">
              <a:avLst/>
            </a:prstGeom>
          </p:spPr>
        </p:pic>
        <p:pic>
          <p:nvPicPr>
            <p:cNvPr id="37" name="Graphic 36" descr="Brain in head">
              <a:extLst>
                <a:ext uri="{FF2B5EF4-FFF2-40B4-BE49-F238E27FC236}">
                  <a16:creationId xmlns:a16="http://schemas.microsoft.com/office/drawing/2014/main" id="{8174632D-93E4-CC4E-BF57-558A346DA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145742" y="4145231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2358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Tompson, Steven</dc:creator>
  <cp:lastModifiedBy>Tompson, Steven</cp:lastModifiedBy>
  <cp:revision>4</cp:revision>
  <dcterms:created xsi:type="dcterms:W3CDTF">2019-10-07T20:21:26Z</dcterms:created>
  <dcterms:modified xsi:type="dcterms:W3CDTF">2019-10-08T22:10:15Z</dcterms:modified>
</cp:coreProperties>
</file>