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3e405c3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3e405c3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3e405c3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3e405c3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3e405c3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3e405c3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8bb0d9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8bb0d9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b3e405c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b3e405c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8bb0d9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8bb0d9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3e405c3e_1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3e405c3e_1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1c939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1c939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State Legislative Elections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Eric 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an effective model for predicting state legislative races in all 50 states in order to aid in resource allocation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Classify every race as either safe Republican, Democratic, or toss-up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Model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786111" y="1200150"/>
            <a:ext cx="776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CatBoostClassifier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~80% Accuracy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~42% of toss-ups properly classified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Random Forest Classification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~85% Accurate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~47% of toss-ups properly classified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State Models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Ran all 50 states through 6 models to determine the best models for each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Average accuracy ~81%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Most states performed worse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Possible </a:t>
            </a:r>
            <a:r>
              <a:rPr lang="en"/>
              <a:t>correlation</a:t>
            </a:r>
            <a:r>
              <a:rPr lang="en"/>
              <a:t> between strong state models and state population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NY, CA, TX among best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RI, WV, SD among worst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Influential factors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281095"/>
            <a:ext cx="63150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294000" y="4600850"/>
            <a:ext cx="25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According to </a:t>
            </a:r>
            <a:r>
              <a:rPr lang="en" sz="11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CatBoostClassifier </a:t>
            </a:r>
            <a:r>
              <a:rPr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sz="11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Seat history is most important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Democratic Incumbency stronger indicator than Republican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Percentage of lower income people stronger indicator than higher income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Modeling electoral outcomes accurately requires a great deal of context. State legislative races are particularly challenging due to lack of general attention or polling.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Further data manipulation including Feature Unions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Collecting district info from commercial sources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Expand time period analyzed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Analyze relationship between up ballot and down ballot races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Presence of state-wide and federal races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Effect on turnout and relation to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