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8339-2D7A-47BA-97C2-6E886EC65AA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908D-2D42-4738-A34F-7483FC1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1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8339-2D7A-47BA-97C2-6E886EC65AA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908D-2D42-4738-A34F-7483FC1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8339-2D7A-47BA-97C2-6E886EC65AA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908D-2D42-4738-A34F-7483FC1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3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8339-2D7A-47BA-97C2-6E886EC65AA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908D-2D42-4738-A34F-7483FC1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2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8339-2D7A-47BA-97C2-6E886EC65AA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908D-2D42-4738-A34F-7483FC1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8339-2D7A-47BA-97C2-6E886EC65AA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908D-2D42-4738-A34F-7483FC1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7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8339-2D7A-47BA-97C2-6E886EC65AA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908D-2D42-4738-A34F-7483FC1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9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8339-2D7A-47BA-97C2-6E886EC65AA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908D-2D42-4738-A34F-7483FC1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8339-2D7A-47BA-97C2-6E886EC65AA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908D-2D42-4738-A34F-7483FC1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7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8339-2D7A-47BA-97C2-6E886EC65AA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908D-2D42-4738-A34F-7483FC1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5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8339-2D7A-47BA-97C2-6E886EC65AA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908D-2D42-4738-A34F-7483FC1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8339-2D7A-47BA-97C2-6E886EC65AA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908D-2D42-4738-A34F-7483FC1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8339-2D7A-47BA-97C2-6E886EC65AAF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E908D-2D42-4738-A34F-7483FC1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爱如少年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爱如少年的</a:t>
            </a:r>
            <a:r>
              <a:rPr lang="en-US" altLang="zh-CN" smtClean="0"/>
              <a:t>Python-PPT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4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爱如少年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爱如少年的</a:t>
            </a:r>
            <a:r>
              <a:rPr lang="en-US" altLang="zh-CN" smtClean="0"/>
              <a:t>Python-PPT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2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爱如少年</vt:lpstr>
      <vt:lpstr>爱如少年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爱如少年</dc:title>
  <dc:creator>admin</dc:creator>
  <cp:lastModifiedBy>admin</cp:lastModifiedBy>
  <cp:revision>1</cp:revision>
  <dcterms:created xsi:type="dcterms:W3CDTF">2018-10-23T09:44:49Z</dcterms:created>
  <dcterms:modified xsi:type="dcterms:W3CDTF">2018-10-23T09:44:54Z</dcterms:modified>
</cp:coreProperties>
</file>