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73048"/>
              </p:ext>
            </p:extLst>
          </p:nvPr>
        </p:nvGraphicFramePr>
        <p:xfrm>
          <a:off x="0" y="-4"/>
          <a:ext cx="9144000" cy="6858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9788"/>
                <a:gridCol w="6664212"/>
              </a:tblGrid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微量元素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飲料類別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維生素</a:t>
                      </a:r>
                      <a:r>
                        <a:rPr 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1" u="none" strike="noStrike" dirty="0">
                          <a:effectLst/>
                        </a:rPr>
                        <a:t>果蔬飲料、運動飲料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初花青素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1" u="none" strike="noStrike" dirty="0">
                          <a:effectLst/>
                        </a:rPr>
                        <a:t>果蔬飲料、運動飲料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5392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膳食纖維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1" u="none" strike="noStrike" dirty="0">
                          <a:effectLst/>
                        </a:rPr>
                        <a:t>高纖及顆粒飲料、果蔬飲料、運動飲料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異麥芽果糖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</a:rPr>
                        <a:t>果蔬飲料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茄紅素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</a:rPr>
                        <a:t>果蔬飲料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維生素</a:t>
                      </a:r>
                      <a:r>
                        <a:rPr 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族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</a:rPr>
                        <a:t>運動飲料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鉀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</a:rPr>
                        <a:t>運動飲料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鈣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1" u="none" strike="noStrike" dirty="0">
                          <a:effectLst/>
                        </a:rPr>
                        <a:t>乳類飲料、豆漿類飲料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維生素</a:t>
                      </a:r>
                      <a:r>
                        <a:rPr 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</a:rPr>
                        <a:t>乳類飲料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兒茶素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1" u="none" strike="noStrike" dirty="0">
                          <a:effectLst/>
                        </a:rPr>
                        <a:t>茶類、奶茶類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多酚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1" u="none" strike="noStrike" dirty="0">
                          <a:effectLst/>
                        </a:rPr>
                        <a:t>高纖及顆粒飲料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鐵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</a:rPr>
                        <a:t>其他飲料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  <a:tr h="4860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1" u="none" strike="noStrike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肝醣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</a:rPr>
                        <a:t>其他飲料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jzc41</dc:creator>
  <cp:lastModifiedBy>jzc41</cp:lastModifiedBy>
  <cp:revision>4</cp:revision>
  <dcterms:created xsi:type="dcterms:W3CDTF">2016-06-01T19:22:06Z</dcterms:created>
  <dcterms:modified xsi:type="dcterms:W3CDTF">2016-06-14T23:51:36Z</dcterms:modified>
</cp:coreProperties>
</file>