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eMicgQtqaCaEXzmKOc/O/8EJ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9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9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0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0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0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0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0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0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Java SE Developer</a:t>
            </a:r>
            <a:br>
              <a:rPr lang="en-US"/>
            </a:br>
            <a:r>
              <a:rPr lang="en-US"/>
              <a:t>1z0-819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講師:江聖榮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執行緒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主執行緒與副執行緒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Java.lang.Thread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Sleep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多工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Extends 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Public void run(){}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Start()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Join</a:t>
            </a:r>
            <a:endParaRPr/>
          </a:p>
        </p:txBody>
      </p:sp>
      <p:pic>
        <p:nvPicPr>
          <p:cNvPr id="210" name="Google Shape;210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678" y="2586442"/>
            <a:ext cx="6190465" cy="324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Java.lang.Runnable-&gt;多個父類別時</a:t>
            </a:r>
            <a:endParaRPr/>
          </a:p>
        </p:txBody>
      </p:sp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implements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public void run()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透過轉換成thread物件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start()</a:t>
            </a:r>
            <a:endParaRPr/>
          </a:p>
        </p:txBody>
      </p:sp>
      <p:pic>
        <p:nvPicPr>
          <p:cNvPr id="217" name="Google Shape;217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678" y="2444678"/>
            <a:ext cx="5472827" cy="364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Synchronized:取消同步化</a:t>
            </a:r>
            <a:endParaRPr/>
          </a:p>
        </p:txBody>
      </p:sp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static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field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Synchronized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Ex: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solidFill>
                  <a:schemeClr val="dk1"/>
                </a:solidFill>
              </a:rPr>
              <a:t>設計收銀程式,有一客運交通公司,3台bus,工作時間一樣(同時做),路線20站,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solidFill>
                  <a:schemeClr val="dk1"/>
                </a:solidFill>
              </a:rPr>
              <a:t>每站收錢50元,計算每一部車個別收錢,都要回傳總公司,紀錄</a:t>
            </a:r>
            <a:endParaRPr/>
          </a:p>
          <a:p>
            <a:pPr indent="-120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•"/>
            </a:pPr>
            <a:r>
              <a:rPr b="1" lang="en-US">
                <a:solidFill>
                  <a:srgbClr val="FFFF00"/>
                </a:solidFill>
              </a:rPr>
              <a:t>每一筆細目(不須顯示哪部車)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•"/>
            </a:pPr>
            <a:r>
              <a:rPr b="1" lang="en-US">
                <a:solidFill>
                  <a:srgbClr val="FFFF00"/>
                </a:solidFill>
              </a:rPr>
              <a:t>計算加總</a:t>
            </a:r>
            <a:endParaRPr/>
          </a:p>
        </p:txBody>
      </p:sp>
      <p:pic>
        <p:nvPicPr>
          <p:cNvPr id="224" name="Google Shape;22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756" y="2715454"/>
            <a:ext cx="5820140" cy="30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柏林">
  <a:themeElements>
    <a:clrScheme name="柏林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2025-01-22T01:12:56Z</dcterms:created>
  <dc:creator>student</dc:creator>
</cp:coreProperties>
</file>