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961-E159-4AC6-BBE8-2A83416052C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6B3F-46C1-47E8-B445-2062C55B8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44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961-E159-4AC6-BBE8-2A83416052C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6B3F-46C1-47E8-B445-2062C55B8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26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961-E159-4AC6-BBE8-2A83416052C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6B3F-46C1-47E8-B445-2062C55B8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1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961-E159-4AC6-BBE8-2A83416052C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6B3F-46C1-47E8-B445-2062C55B8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56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961-E159-4AC6-BBE8-2A83416052C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6B3F-46C1-47E8-B445-2062C55B8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8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961-E159-4AC6-BBE8-2A83416052C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6B3F-46C1-47E8-B445-2062C55B8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1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961-E159-4AC6-BBE8-2A83416052C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6B3F-46C1-47E8-B445-2062C55B8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06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961-E159-4AC6-BBE8-2A83416052C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6B3F-46C1-47E8-B445-2062C55B8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0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961-E159-4AC6-BBE8-2A83416052C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6B3F-46C1-47E8-B445-2062C55B8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3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961-E159-4AC6-BBE8-2A83416052C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6B3F-46C1-47E8-B445-2062C55B8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961-E159-4AC6-BBE8-2A83416052C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6B3F-46C1-47E8-B445-2062C55B8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27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8961-E159-4AC6-BBE8-2A83416052C0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26B3F-46C1-47E8-B445-2062C55B8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0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05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	</a:t>
            </a:r>
            <a:r>
              <a:rPr lang="zh-CN" altLang="en-US" smtClean="0"/>
              <a:t>仿</a:t>
            </a:r>
            <a:r>
              <a:rPr lang="en-US" altLang="zh-CN" smtClean="0"/>
              <a:t>QQ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103" y="1029729"/>
            <a:ext cx="10515600" cy="582827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mtClean="0"/>
              <a:t>0. </a:t>
            </a:r>
            <a:r>
              <a:rPr lang="zh-CN" altLang="en-US" smtClean="0"/>
              <a:t>项目要求</a:t>
            </a:r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zh-CN" altLang="en-US" smtClean="0"/>
              <a:t>实现需求</a:t>
            </a:r>
            <a:endParaRPr lang="en-US" altLang="zh-CN" smtClean="0"/>
          </a:p>
          <a:p>
            <a:r>
              <a:rPr lang="en-US" altLang="zh-CN" smtClean="0"/>
              <a:t>2. </a:t>
            </a:r>
            <a:r>
              <a:rPr lang="zh-CN" altLang="en-US" smtClean="0"/>
              <a:t>代码</a:t>
            </a:r>
            <a:endParaRPr lang="en-US" altLang="zh-CN" smtClean="0"/>
          </a:p>
          <a:p>
            <a:pPr lvl="1"/>
            <a:r>
              <a:rPr lang="zh-CN" altLang="en-US" smtClean="0"/>
              <a:t>类解</a:t>
            </a:r>
            <a:endParaRPr lang="en-US" altLang="zh-CN" smtClean="0"/>
          </a:p>
          <a:p>
            <a:pPr lvl="1"/>
            <a:r>
              <a:rPr lang="zh-CN" altLang="en-US" smtClean="0"/>
              <a:t>难点</a:t>
            </a:r>
            <a:endParaRPr lang="en-US" altLang="zh-CN"/>
          </a:p>
          <a:p>
            <a:pPr lvl="2"/>
            <a:r>
              <a:rPr lang="zh-CN" altLang="en-US" smtClean="0"/>
              <a:t>多线程</a:t>
            </a:r>
            <a:endParaRPr lang="en-US" altLang="zh-CN" smtClean="0"/>
          </a:p>
          <a:p>
            <a:pPr lvl="2"/>
            <a:r>
              <a:rPr lang="zh-CN" altLang="en-US" smtClean="0"/>
              <a:t>数据</a:t>
            </a:r>
            <a:r>
              <a:rPr lang="en-US" altLang="zh-CN" smtClean="0"/>
              <a:t>(</a:t>
            </a:r>
            <a:r>
              <a:rPr lang="zh-CN" altLang="en-US" smtClean="0"/>
              <a:t>指针的正确运用</a:t>
            </a:r>
            <a:r>
              <a:rPr lang="en-US" altLang="zh-CN" smtClean="0"/>
              <a:t>)(</a:t>
            </a:r>
            <a:r>
              <a:rPr lang="zh-CN" altLang="en-US" smtClean="0"/>
              <a:t>结构</a:t>
            </a:r>
            <a:r>
              <a:rPr lang="en-US" altLang="zh-CN" smtClean="0"/>
              <a:t>)</a:t>
            </a:r>
          </a:p>
          <a:p>
            <a:pPr lvl="2"/>
            <a:r>
              <a:rPr lang="zh-CN" altLang="en-US" smtClean="0"/>
              <a:t>繁多的逻辑 </a:t>
            </a:r>
            <a:endParaRPr lang="en-US" altLang="zh-CN" smtClean="0"/>
          </a:p>
          <a:p>
            <a:pPr lvl="1"/>
            <a:r>
              <a:rPr lang="zh-CN" altLang="en-US" smtClean="0"/>
              <a:t>误点</a:t>
            </a:r>
            <a:endParaRPr lang="en-US" altLang="zh-CN" smtClean="0"/>
          </a:p>
          <a:p>
            <a:pPr lvl="2"/>
            <a:r>
              <a:rPr lang="zh-CN" altLang="en-US" smtClean="0"/>
              <a:t>没有第一时间用数据库</a:t>
            </a:r>
            <a:r>
              <a:rPr lang="en-US" altLang="zh-CN" smtClean="0"/>
              <a:t>(</a:t>
            </a:r>
            <a:r>
              <a:rPr lang="zh-CN" altLang="en-US" smtClean="0"/>
              <a:t>最后才加上去的</a:t>
            </a:r>
            <a:r>
              <a:rPr lang="en-US" altLang="zh-CN" smtClean="0"/>
              <a:t>)</a:t>
            </a:r>
          </a:p>
          <a:p>
            <a:pPr lvl="2"/>
            <a:r>
              <a:rPr lang="en-US" altLang="zh-CN" smtClean="0"/>
              <a:t>Socket</a:t>
            </a:r>
            <a:r>
              <a:rPr lang="zh-CN" altLang="en-US" smtClean="0"/>
              <a:t>本身就不了解它</a:t>
            </a:r>
            <a:endParaRPr lang="en-US" altLang="zh-CN" smtClean="0"/>
          </a:p>
          <a:p>
            <a:pPr lvl="2"/>
            <a:r>
              <a:rPr lang="zh-CN" altLang="en-US" smtClean="0"/>
              <a:t>全局</a:t>
            </a:r>
            <a:r>
              <a:rPr lang="en-US" altLang="zh-CN" smtClean="0"/>
              <a:t>,</a:t>
            </a:r>
            <a:r>
              <a:rPr lang="zh-CN" altLang="en-US" smtClean="0"/>
              <a:t>局部</a:t>
            </a:r>
            <a:endParaRPr lang="en-US" altLang="zh-CN" smtClean="0"/>
          </a:p>
          <a:p>
            <a:pPr lvl="1"/>
            <a:r>
              <a:rPr lang="zh-CN" altLang="en-US" smtClean="0"/>
              <a:t>改进</a:t>
            </a:r>
            <a:endParaRPr lang="en-US" altLang="zh-CN" smtClean="0"/>
          </a:p>
          <a:p>
            <a:pPr lvl="2"/>
            <a:r>
              <a:rPr lang="zh-CN" altLang="en-US" smtClean="0"/>
              <a:t>第一时间用数据库去设计</a:t>
            </a:r>
            <a:endParaRPr lang="en-US" altLang="zh-CN" smtClean="0"/>
          </a:p>
          <a:p>
            <a:pPr lvl="2"/>
            <a:r>
              <a:rPr lang="zh-CN" altLang="en-US" smtClean="0"/>
              <a:t>写一个类</a:t>
            </a:r>
            <a:r>
              <a:rPr lang="en-US" altLang="zh-CN" smtClean="0"/>
              <a:t>,</a:t>
            </a:r>
            <a:r>
              <a:rPr lang="zh-CN" altLang="en-US" smtClean="0"/>
              <a:t>程序中的很多重复代码用类静态方法解决</a:t>
            </a:r>
            <a:endParaRPr lang="en-US" altLang="zh-CN" smtClean="0"/>
          </a:p>
          <a:p>
            <a:r>
              <a:rPr lang="en-US" altLang="zh-CN" smtClean="0"/>
              <a:t>3. </a:t>
            </a:r>
            <a:r>
              <a:rPr lang="zh-CN" altLang="en-US" smtClean="0"/>
              <a:t>总结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 	</a:t>
            </a:r>
            <a:r>
              <a:rPr lang="zh-CN" altLang="en-US" smtClean="0"/>
              <a:t>指针</a:t>
            </a:r>
            <a:r>
              <a:rPr lang="en-US" altLang="zh-CN" smtClean="0"/>
              <a:t>,</a:t>
            </a:r>
            <a:r>
              <a:rPr lang="zh-CN" altLang="en-US" smtClean="0"/>
              <a:t>结构</a:t>
            </a:r>
            <a:r>
              <a:rPr lang="en-US" altLang="zh-CN" smtClean="0"/>
              <a:t>,</a:t>
            </a:r>
            <a:r>
              <a:rPr lang="zh-CN" altLang="en-US" smtClean="0"/>
              <a:t>设计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8263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46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1042987"/>
            <a:ext cx="3664036" cy="55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463"/>
            <a:ext cx="12192000" cy="620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0" y="0"/>
            <a:ext cx="12134319" cy="68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01" y="429000"/>
            <a:ext cx="1647619" cy="60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714" y="1148047"/>
            <a:ext cx="1628571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4" y="342469"/>
            <a:ext cx="10058400" cy="56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5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117</Words>
  <Application>Microsoft Office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 仿QQ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仿QQ</dc:title>
  <dc:creator>Administrator</dc:creator>
  <cp:lastModifiedBy>Administrator</cp:lastModifiedBy>
  <cp:revision>4</cp:revision>
  <dcterms:created xsi:type="dcterms:W3CDTF">2017-06-23T08:50:09Z</dcterms:created>
  <dcterms:modified xsi:type="dcterms:W3CDTF">2017-06-23T09:39:01Z</dcterms:modified>
</cp:coreProperties>
</file>