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70" r:id="rId3"/>
    <p:sldId id="259" r:id="rId4"/>
    <p:sldId id="264" r:id="rId5"/>
    <p:sldId id="261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FF5B1-8CC4-4C13-83E7-6BE592C35A9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814EC-820D-4E86-ADC9-DBE20A8C9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14EC-820D-4E86-ADC9-DBE20A8C98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14EC-820D-4E86-ADC9-DBE20A8C98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4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184655" y="0"/>
            <a:ext cx="9822694" cy="6858000"/>
            <a:chOff x="1036320" y="0"/>
            <a:chExt cx="7367021" cy="51435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13DD398-F29A-44B6-BB0F-DFAA6FB56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52"/>
            <a:stretch/>
          </p:blipFill>
          <p:spPr>
            <a:xfrm>
              <a:off x="4448562" y="0"/>
              <a:ext cx="3954779" cy="51435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13DD398-F29A-44B6-BB0F-DFAA6FB56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1" r="46751"/>
            <a:stretch/>
          </p:blipFill>
          <p:spPr>
            <a:xfrm>
              <a:off x="1036320" y="0"/>
              <a:ext cx="365911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9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184655" y="0"/>
            <a:ext cx="9822694" cy="6858000"/>
            <a:chOff x="1036320" y="0"/>
            <a:chExt cx="7367021" cy="51435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13DD398-F29A-44B6-BB0F-DFAA6FB56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52"/>
            <a:stretch/>
          </p:blipFill>
          <p:spPr>
            <a:xfrm>
              <a:off x="4448562" y="0"/>
              <a:ext cx="3954779" cy="51435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13DD398-F29A-44B6-BB0F-DFAA6FB56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1" r="46751"/>
            <a:stretch/>
          </p:blipFill>
          <p:spPr>
            <a:xfrm>
              <a:off x="1036320" y="0"/>
              <a:ext cx="3659118" cy="514350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95C51-55DE-4437-AE4F-A9222E9CE4FE}"/>
              </a:ext>
            </a:extLst>
          </p:cNvPr>
          <p:cNvSpPr/>
          <p:nvPr userDrawn="1"/>
        </p:nvSpPr>
        <p:spPr>
          <a:xfrm>
            <a:off x="896550" y="935231"/>
            <a:ext cx="10398900" cy="5070472"/>
          </a:xfrm>
          <a:prstGeom prst="rect">
            <a:avLst/>
          </a:prstGeom>
          <a:solidFill>
            <a:schemeClr val="bg1"/>
          </a:solidFill>
          <a:ln w="9207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pic>
        <p:nvPicPr>
          <p:cNvPr id="6" name="Picture 1" descr="C:\Users\gin\Desktop\세스코로고.png">
            <a:extLst>
              <a:ext uri="{FF2B5EF4-FFF2-40B4-BE49-F238E27FC236}">
                <a16:creationId xmlns:a16="http://schemas.microsoft.com/office/drawing/2014/main" id="{F85F618F-B215-4A27-8A63-2D4205EF1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64" y="1127481"/>
            <a:ext cx="1051435" cy="44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83A094-C832-4402-9D32-E4446FEC5E88}"/>
              </a:ext>
            </a:extLst>
          </p:cNvPr>
          <p:cNvCxnSpPr/>
          <p:nvPr userDrawn="1"/>
        </p:nvCxnSpPr>
        <p:spPr>
          <a:xfrm>
            <a:off x="896550" y="935231"/>
            <a:ext cx="624069" cy="640579"/>
          </a:xfrm>
          <a:prstGeom prst="line">
            <a:avLst/>
          </a:prstGeom>
          <a:ln w="12700" cap="sq">
            <a:solidFill>
              <a:srgbClr val="0070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2">
            <a:extLst>
              <a:ext uri="{FF2B5EF4-FFF2-40B4-BE49-F238E27FC236}">
                <a16:creationId xmlns:a16="http://schemas.microsoft.com/office/drawing/2014/main" id="{9743D98C-40AA-48E5-B987-12F3A916B7A9}"/>
              </a:ext>
            </a:extLst>
          </p:cNvPr>
          <p:cNvSpPr txBox="1">
            <a:spLocks/>
          </p:cNvSpPr>
          <p:nvPr userDrawn="1"/>
        </p:nvSpPr>
        <p:spPr>
          <a:xfrm>
            <a:off x="1438275" y="2140249"/>
            <a:ext cx="8039100" cy="611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rtl="0" eaLnBrk="0" fontAlgn="base" latinLnBrk="1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def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  <a:cs typeface="+mn-cs"/>
                <a:sym typeface="Wingdings 2" pitchFamily="18" charset="2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  <a:ea typeface="맑은 고딕" pitchFamily="50" charset="-127"/>
                <a:cs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  <a:ea typeface="맑은 고딕" pitchFamily="50" charset="-127"/>
                <a:cs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  <a:ea typeface="맑은 고딕" pitchFamily="50" charset="-127"/>
                <a:cs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  <a:ea typeface="맑은 고딕" pitchFamily="50" charset="-127"/>
                <a:cs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b="1" dirty="0" err="1">
                <a:latin typeface="+mn-ea"/>
                <a:ea typeface="+mn-ea"/>
              </a:rPr>
              <a:t>세스코</a:t>
            </a:r>
            <a:r>
              <a:rPr lang="ko-KR" altLang="en-US" b="1" dirty="0">
                <a:latin typeface="+mn-ea"/>
                <a:ea typeface="+mn-ea"/>
              </a:rPr>
              <a:t> 전자계약 시스템 구축 사업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5D377-EF1C-490B-AE8F-70F90C5FB962}"/>
              </a:ext>
            </a:extLst>
          </p:cNvPr>
          <p:cNvSpPr/>
          <p:nvPr userDrawn="1"/>
        </p:nvSpPr>
        <p:spPr>
          <a:xfrm>
            <a:off x="1343025" y="2371725"/>
            <a:ext cx="66675" cy="9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3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11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549208-159C-4DD5-B7BB-4EE83D9FC820}"/>
              </a:ext>
            </a:extLst>
          </p:cNvPr>
          <p:cNvCxnSpPr/>
          <p:nvPr userDrawn="1"/>
        </p:nvCxnSpPr>
        <p:spPr>
          <a:xfrm>
            <a:off x="11435568" y="6607784"/>
            <a:ext cx="0" cy="96011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gin\Desktop\세스코로고.png">
            <a:extLst>
              <a:ext uri="{FF2B5EF4-FFF2-40B4-BE49-F238E27FC236}">
                <a16:creationId xmlns:a16="http://schemas.microsoft.com/office/drawing/2014/main" id="{4D810283-3DB4-4FE4-9AD2-3936E42ED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47" y="6523185"/>
            <a:ext cx="681348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92926-79F8-44DD-9B01-92F4E6AEF359}"/>
              </a:ext>
            </a:extLst>
          </p:cNvPr>
          <p:cNvSpPr txBox="1"/>
          <p:nvPr userDrawn="1"/>
        </p:nvSpPr>
        <p:spPr>
          <a:xfrm>
            <a:off x="11494293" y="6524983"/>
            <a:ext cx="4786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3961BFD-4662-4700-8E84-F1DACB9C3D99}" type="slidenum">
              <a:rPr lang="en-US" altLang="ko-KR" sz="1100" b="0" kern="120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pPr/>
              <a:t>‹#›</a:t>
            </a:fld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0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1"/>
            <a:ext cx="12192000" cy="452669"/>
          </a:xfrm>
          <a:prstGeom prst="rect">
            <a:avLst/>
          </a:prstGeom>
          <a:solidFill>
            <a:srgbClr val="00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93099" y="87835"/>
            <a:ext cx="237244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ko-KR" altLang="en-US" sz="1200" b="0" dirty="0" err="1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세스코</a:t>
            </a:r>
            <a:r>
              <a:rPr lang="ko-KR" altLang="en-US" sz="1200" b="0" dirty="0"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 전자계약 시스템 구축 사업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039221-CEC7-4E50-9AEE-338C5CBA8F78}"/>
              </a:ext>
            </a:extLst>
          </p:cNvPr>
          <p:cNvCxnSpPr/>
          <p:nvPr userDrawn="1"/>
        </p:nvCxnSpPr>
        <p:spPr>
          <a:xfrm>
            <a:off x="11435568" y="6607784"/>
            <a:ext cx="0" cy="96011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gin\Desktop\세스코로고.png">
            <a:extLst>
              <a:ext uri="{FF2B5EF4-FFF2-40B4-BE49-F238E27FC236}">
                <a16:creationId xmlns:a16="http://schemas.microsoft.com/office/drawing/2014/main" id="{D04C0298-4198-4E9E-B9F7-2DF6DFC55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47" y="6523185"/>
            <a:ext cx="681348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A0C1E-B89A-46F5-B3C3-E87C4326CC6D}"/>
              </a:ext>
            </a:extLst>
          </p:cNvPr>
          <p:cNvSpPr txBox="1"/>
          <p:nvPr userDrawn="1"/>
        </p:nvSpPr>
        <p:spPr>
          <a:xfrm>
            <a:off x="11494293" y="6524983"/>
            <a:ext cx="4786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3961BFD-4662-4700-8E84-F1DACB9C3D99}" type="slidenum">
              <a:rPr lang="en-US" altLang="ko-KR" sz="1100" b="0" kern="120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pPr/>
              <a:t>‹#›</a:t>
            </a:fld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7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9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3" r:id="rId4"/>
    <p:sldLayoutId id="2147483664" r:id="rId5"/>
  </p:sldLayoutIdLst>
  <p:hf hdr="0" ftr="0" dt="0"/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3C75B74-258B-4E92-9258-3E6D26B17DE1}"/>
              </a:ext>
            </a:extLst>
          </p:cNvPr>
          <p:cNvSpPr txBox="1">
            <a:spLocks/>
          </p:cNvSpPr>
          <p:nvPr/>
        </p:nvSpPr>
        <p:spPr>
          <a:xfrm>
            <a:off x="1438275" y="2783731"/>
            <a:ext cx="7696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2800" b="1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 2" pitchFamily="18" charset="2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프로세스 및 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32830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613CD-4213-43FC-BD6E-46D8610B9DA1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프로세스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EAA920-E9C5-4A4B-9E3C-A652FE654A33}"/>
              </a:ext>
            </a:extLst>
          </p:cNvPr>
          <p:cNvSpPr/>
          <p:nvPr/>
        </p:nvSpPr>
        <p:spPr>
          <a:xfrm>
            <a:off x="874566" y="1107834"/>
            <a:ext cx="794436" cy="3017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588D3-FBB4-41DD-BA81-E84B887D531A}"/>
              </a:ext>
            </a:extLst>
          </p:cNvPr>
          <p:cNvSpPr/>
          <p:nvPr/>
        </p:nvSpPr>
        <p:spPr>
          <a:xfrm>
            <a:off x="2115734" y="1107834"/>
            <a:ext cx="970511" cy="3017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계약이력조회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1FFF6A-FAA9-4917-9EA8-A768846E33D7}"/>
              </a:ext>
            </a:extLst>
          </p:cNvPr>
          <p:cNvSpPr/>
          <p:nvPr/>
        </p:nvSpPr>
        <p:spPr>
          <a:xfrm>
            <a:off x="3532980" y="1107834"/>
            <a:ext cx="79443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계약서선택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D4E552-90C1-4459-A38B-75E853353414}"/>
              </a:ext>
            </a:extLst>
          </p:cNvPr>
          <p:cNvSpPr/>
          <p:nvPr/>
        </p:nvSpPr>
        <p:spPr>
          <a:xfrm>
            <a:off x="4775632" y="1107834"/>
            <a:ext cx="970511" cy="3017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계약항목입력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FCA47F-76B8-4F2C-8D76-D8F7DE1A8035}"/>
              </a:ext>
            </a:extLst>
          </p:cNvPr>
          <p:cNvSpPr/>
          <p:nvPr/>
        </p:nvSpPr>
        <p:spPr>
          <a:xfrm>
            <a:off x="6191394" y="1107834"/>
            <a:ext cx="79443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생성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215D5A-2A4C-468E-B65A-F911830C6B1E}"/>
              </a:ext>
            </a:extLst>
          </p:cNvPr>
          <p:cNvSpPr/>
          <p:nvPr/>
        </p:nvSpPr>
        <p:spPr>
          <a:xfrm>
            <a:off x="7431081" y="1107834"/>
            <a:ext cx="79443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전자서명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2E5ED-6036-4DC7-B38E-1F2F660E44B9}"/>
              </a:ext>
            </a:extLst>
          </p:cNvPr>
          <p:cNvSpPr/>
          <p:nvPr/>
        </p:nvSpPr>
        <p:spPr>
          <a:xfrm>
            <a:off x="8665342" y="1107834"/>
            <a:ext cx="886180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첨부문서등록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65FBB7-6E67-4A31-9767-D41979644D4A}"/>
              </a:ext>
            </a:extLst>
          </p:cNvPr>
          <p:cNvSpPr/>
          <p:nvPr/>
        </p:nvSpPr>
        <p:spPr>
          <a:xfrm>
            <a:off x="9991347" y="1107834"/>
            <a:ext cx="1075676" cy="3017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서비스항목등록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851BF3E-E51C-48B2-BC1E-5BC2DAD05A5B}"/>
              </a:ext>
            </a:extLst>
          </p:cNvPr>
          <p:cNvSpPr/>
          <p:nvPr/>
        </p:nvSpPr>
        <p:spPr>
          <a:xfrm>
            <a:off x="874566" y="3708548"/>
            <a:ext cx="959928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등록완료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93C55B-BB10-410D-A948-5278882359AF}"/>
              </a:ext>
            </a:extLst>
          </p:cNvPr>
          <p:cNvSpPr/>
          <p:nvPr/>
        </p:nvSpPr>
        <p:spPr>
          <a:xfrm>
            <a:off x="2367464" y="3708547"/>
            <a:ext cx="794436" cy="3017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806900-50E5-4C3F-9AA8-7A8B73C7C447}"/>
              </a:ext>
            </a:extLst>
          </p:cNvPr>
          <p:cNvSpPr/>
          <p:nvPr/>
        </p:nvSpPr>
        <p:spPr>
          <a:xfrm>
            <a:off x="3694870" y="3708547"/>
            <a:ext cx="970510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장승인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34BCDE5-E1E2-48B1-8530-6E3BEE0F0677}"/>
              </a:ext>
            </a:extLst>
          </p:cNvPr>
          <p:cNvSpPr/>
          <p:nvPr/>
        </p:nvSpPr>
        <p:spPr>
          <a:xfrm>
            <a:off x="5198350" y="3706668"/>
            <a:ext cx="79443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계약완료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C7F484-1519-4E67-8321-9A77C4F0DC81}"/>
              </a:ext>
            </a:extLst>
          </p:cNvPr>
          <p:cNvSpPr/>
          <p:nvPr/>
        </p:nvSpPr>
        <p:spPr>
          <a:xfrm>
            <a:off x="6525756" y="3708840"/>
            <a:ext cx="970510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연계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4C5361-5516-4F3A-8541-444318A8AFF3}"/>
              </a:ext>
            </a:extLst>
          </p:cNvPr>
          <p:cNvSpPr/>
          <p:nvPr/>
        </p:nvSpPr>
        <p:spPr>
          <a:xfrm>
            <a:off x="890735" y="5202304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106C8F-60F7-440C-B261-A5D1F3F327A6}"/>
              </a:ext>
            </a:extLst>
          </p:cNvPr>
          <p:cNvSpPr/>
          <p:nvPr/>
        </p:nvSpPr>
        <p:spPr>
          <a:xfrm>
            <a:off x="874566" y="5250037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E3981F-40F1-4D7A-BEB5-0F840067A1D3}"/>
              </a:ext>
            </a:extLst>
          </p:cNvPr>
          <p:cNvSpPr/>
          <p:nvPr/>
        </p:nvSpPr>
        <p:spPr>
          <a:xfrm>
            <a:off x="890734" y="5832198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1A7BF9-630D-4244-BC86-FE89D887DDBB}"/>
              </a:ext>
            </a:extLst>
          </p:cNvPr>
          <p:cNvSpPr/>
          <p:nvPr/>
        </p:nvSpPr>
        <p:spPr>
          <a:xfrm>
            <a:off x="874566" y="5842292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DF59029-EF85-4D4C-917E-F06A924C279E}"/>
              </a:ext>
            </a:extLst>
          </p:cNvPr>
          <p:cNvSpPr/>
          <p:nvPr/>
        </p:nvSpPr>
        <p:spPr>
          <a:xfrm>
            <a:off x="1705070" y="5354678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0112A5-75D0-4BD9-8B12-B5B741283624}"/>
              </a:ext>
            </a:extLst>
          </p:cNvPr>
          <p:cNvSpPr/>
          <p:nvPr/>
        </p:nvSpPr>
        <p:spPr>
          <a:xfrm>
            <a:off x="6916994" y="534541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0BD7C0B-FDF5-42BC-9288-AAA8E9851693}"/>
              </a:ext>
            </a:extLst>
          </p:cNvPr>
          <p:cNvSpPr/>
          <p:nvPr/>
        </p:nvSpPr>
        <p:spPr>
          <a:xfrm>
            <a:off x="8782481" y="534392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C9FDDD3-E4FC-4427-9BDF-37FF3B34E592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 bwMode="auto">
          <a:xfrm flipV="1">
            <a:off x="7866300" y="5494795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6D080E-A9C4-4CE0-B1A1-6CFFF4D60650}"/>
              </a:ext>
            </a:extLst>
          </p:cNvPr>
          <p:cNvSpPr/>
          <p:nvPr/>
        </p:nvSpPr>
        <p:spPr>
          <a:xfrm>
            <a:off x="2673386" y="5363965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794A3D4-9597-4AFA-900B-D39684F9BE47}"/>
              </a:ext>
            </a:extLst>
          </p:cNvPr>
          <p:cNvSpPr/>
          <p:nvPr/>
        </p:nvSpPr>
        <p:spPr>
          <a:xfrm>
            <a:off x="6916994" y="5960662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BDA65D7-D4EB-40E8-8034-81475446AF17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 bwMode="auto">
          <a:xfrm>
            <a:off x="7391647" y="5647155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5B0960-274A-4624-8A70-A81E3E84C053}"/>
              </a:ext>
            </a:extLst>
          </p:cNvPr>
          <p:cNvSpPr/>
          <p:nvPr/>
        </p:nvSpPr>
        <p:spPr>
          <a:xfrm>
            <a:off x="3602632" y="5365884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8A3FB8-2425-4558-B0A2-AA7E3578FCCA}"/>
              </a:ext>
            </a:extLst>
          </p:cNvPr>
          <p:cNvGrpSpPr/>
          <p:nvPr/>
        </p:nvGrpSpPr>
        <p:grpSpPr>
          <a:xfrm>
            <a:off x="8093408" y="4980661"/>
            <a:ext cx="446509" cy="446509"/>
            <a:chOff x="6343433" y="4867110"/>
            <a:chExt cx="446509" cy="446509"/>
          </a:xfrm>
        </p:grpSpPr>
        <p:pic>
          <p:nvPicPr>
            <p:cNvPr id="97" name="Picture 6" descr="Adobe PDF Document icon">
              <a:extLst>
                <a:ext uri="{FF2B5EF4-FFF2-40B4-BE49-F238E27FC236}">
                  <a16:creationId xmlns:a16="http://schemas.microsoft.com/office/drawing/2014/main" id="{11172FAC-8CAD-4CAC-B15F-DE3C6D28A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FEDE7F3-0DBD-4576-A9EC-1FB5E151DAE2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808F6913-5625-4563-90FC-F8082EF02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4ADF64-28B4-4FC0-8D19-E80F8131972E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F8A7BC1-B0E9-4F1A-B56B-440D2A4238B6}"/>
              </a:ext>
            </a:extLst>
          </p:cNvPr>
          <p:cNvSpPr/>
          <p:nvPr/>
        </p:nvSpPr>
        <p:spPr bwMode="auto">
          <a:xfrm>
            <a:off x="1661176" y="5303500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DFBAC26-B93B-474B-BB6F-EE5B2BA59A03}"/>
              </a:ext>
            </a:extLst>
          </p:cNvPr>
          <p:cNvSpPr/>
          <p:nvPr/>
        </p:nvSpPr>
        <p:spPr>
          <a:xfrm>
            <a:off x="5574587" y="5268068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B0D522-FAB5-47D7-A87F-FC1FCF1C1E8F}"/>
              </a:ext>
            </a:extLst>
          </p:cNvPr>
          <p:cNvSpPr/>
          <p:nvPr/>
        </p:nvSpPr>
        <p:spPr>
          <a:xfrm>
            <a:off x="5501977" y="5215416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BD43AA3-B53C-4809-BF4C-700E17FDFCFE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 bwMode="auto">
          <a:xfrm>
            <a:off x="1669002" y="1258707"/>
            <a:ext cx="446732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42D88FC-02E7-438F-9396-FC774BA95364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 bwMode="auto">
          <a:xfrm>
            <a:off x="3086245" y="1258707"/>
            <a:ext cx="44673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0FED11B-19B9-41E7-AA4A-978393532E3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 bwMode="auto">
          <a:xfrm>
            <a:off x="4327416" y="1258707"/>
            <a:ext cx="448216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EC56693-94BC-408F-8C3A-D7F91E488B26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 bwMode="auto">
          <a:xfrm>
            <a:off x="5746143" y="1258707"/>
            <a:ext cx="445251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667925D-8C83-44ED-BB66-745324CCA7B8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 bwMode="auto">
          <a:xfrm>
            <a:off x="6985830" y="1258707"/>
            <a:ext cx="445251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21650D9-8597-404E-B263-050F2B30685A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 bwMode="auto">
          <a:xfrm>
            <a:off x="8225517" y="1258707"/>
            <a:ext cx="43982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B0824D9-4D0F-493A-B51E-1889B62430A3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 bwMode="auto">
          <a:xfrm>
            <a:off x="9551522" y="1258707"/>
            <a:ext cx="43982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꺾인 연결선 10">
            <a:extLst>
              <a:ext uri="{FF2B5EF4-FFF2-40B4-BE49-F238E27FC236}">
                <a16:creationId xmlns:a16="http://schemas.microsoft.com/office/drawing/2014/main" id="{3E320D54-4AE9-4033-A4CC-F50ACC1CF824}"/>
              </a:ext>
            </a:extLst>
          </p:cNvPr>
          <p:cNvCxnSpPr>
            <a:stCxn id="77" idx="3"/>
            <a:endCxn id="78" idx="0"/>
          </p:cNvCxnSpPr>
          <p:nvPr/>
        </p:nvCxnSpPr>
        <p:spPr bwMode="auto">
          <a:xfrm flipH="1">
            <a:off x="1354530" y="1258707"/>
            <a:ext cx="9712493" cy="2449841"/>
          </a:xfrm>
          <a:prstGeom prst="bentConnector4">
            <a:avLst>
              <a:gd name="adj1" fmla="val -4822"/>
              <a:gd name="adj2" fmla="val 90041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0FC55BF-463B-488C-9EC4-DD93E4C5CC07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 bwMode="auto">
          <a:xfrm flipV="1">
            <a:off x="1834494" y="3859420"/>
            <a:ext cx="53297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6D0CE9A-A84F-4656-A20C-A33DF627393D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 bwMode="auto">
          <a:xfrm>
            <a:off x="3161900" y="3859420"/>
            <a:ext cx="5329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6424036-DB78-4971-8856-6BC05D54662D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 bwMode="auto">
          <a:xfrm>
            <a:off x="5992786" y="3857541"/>
            <a:ext cx="532970" cy="217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85E6B34-E3BD-48AD-8677-301840BD1547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 bwMode="auto">
          <a:xfrm flipV="1">
            <a:off x="4665380" y="3857541"/>
            <a:ext cx="532970" cy="187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33BFED3-BE46-4849-B277-9D1B11AB940F}"/>
              </a:ext>
            </a:extLst>
          </p:cNvPr>
          <p:cNvCxnSpPr>
            <a:cxnSpLocks/>
            <a:stCxn id="82" idx="2"/>
            <a:endCxn id="164" idx="0"/>
          </p:cNvCxnSpPr>
          <p:nvPr/>
        </p:nvCxnSpPr>
        <p:spPr bwMode="auto">
          <a:xfrm rot="5400000">
            <a:off x="5349586" y="3656298"/>
            <a:ext cx="1307139" cy="201571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9990F8A-A186-4E63-A61D-3F426D88294D}"/>
              </a:ext>
            </a:extLst>
          </p:cNvPr>
          <p:cNvSpPr/>
          <p:nvPr/>
        </p:nvSpPr>
        <p:spPr>
          <a:xfrm>
            <a:off x="5778459" y="4667525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B75ED49-6E25-40E5-82C5-8896EBA72989}"/>
              </a:ext>
            </a:extLst>
          </p:cNvPr>
          <p:cNvSpPr/>
          <p:nvPr/>
        </p:nvSpPr>
        <p:spPr>
          <a:xfrm>
            <a:off x="874565" y="1531432"/>
            <a:ext cx="908291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고객마스터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,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유망고객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,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주문서고객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87E07C-AB49-4A16-9D9C-99DE9625E914}"/>
              </a:ext>
            </a:extLst>
          </p:cNvPr>
          <p:cNvSpPr/>
          <p:nvPr/>
        </p:nvSpPr>
        <p:spPr>
          <a:xfrm>
            <a:off x="2117917" y="1535459"/>
            <a:ext cx="968327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계약이력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서비스이력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고객접촉이력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253C6B-0C27-4EF0-B22B-D5A67B63514D}"/>
              </a:ext>
            </a:extLst>
          </p:cNvPr>
          <p:cNvSpPr/>
          <p:nvPr/>
        </p:nvSpPr>
        <p:spPr>
          <a:xfrm>
            <a:off x="4777816" y="1531432"/>
            <a:ext cx="1043970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계약단가 조회 기준으로 화면 셋팅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하며이후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가 작성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292E33D-629C-484B-A2C9-0381FDE5EAE3}"/>
              </a:ext>
            </a:extLst>
          </p:cNvPr>
          <p:cNvSpPr/>
          <p:nvPr/>
        </p:nvSpPr>
        <p:spPr>
          <a:xfrm>
            <a:off x="3532981" y="1533336"/>
            <a:ext cx="79443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변경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연장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,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인상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,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인하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해지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56A019-1664-4325-A6EB-45FF3269ABB5}"/>
              </a:ext>
            </a:extLst>
          </p:cNvPr>
          <p:cNvSpPr txBox="1"/>
          <p:nvPr/>
        </p:nvSpPr>
        <p:spPr>
          <a:xfrm>
            <a:off x="3465460" y="2410741"/>
            <a:ext cx="2216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- 사업체표준계약서(산업체, 소규모용)</a:t>
            </a:r>
          </a:p>
          <a:p>
            <a:r>
              <a:rPr lang="ko-KR" altLang="en-US" sz="900" dirty="0"/>
              <a:t>- 가정집 표준계약서</a:t>
            </a:r>
          </a:p>
          <a:p>
            <a:r>
              <a:rPr lang="ko-KR" altLang="en-US" sz="900" dirty="0"/>
              <a:t>- </a:t>
            </a:r>
            <a:r>
              <a:rPr lang="ko-KR" altLang="en-US" sz="900" dirty="0" err="1"/>
              <a:t>법인용</a:t>
            </a:r>
            <a:r>
              <a:rPr lang="ko-KR" altLang="en-US" sz="900" dirty="0"/>
              <a:t> 통합 표준계약서</a:t>
            </a:r>
          </a:p>
          <a:p>
            <a:r>
              <a:rPr lang="ko-KR" altLang="en-US" sz="900" dirty="0"/>
              <a:t>- 법인 MOU 계약서</a:t>
            </a:r>
          </a:p>
          <a:p>
            <a:r>
              <a:rPr lang="ko-KR" altLang="en-US" sz="900" dirty="0"/>
              <a:t>- 판매공급 견적서</a:t>
            </a:r>
          </a:p>
          <a:p>
            <a:r>
              <a:rPr lang="ko-KR" altLang="en-US" sz="900" dirty="0"/>
              <a:t>- 표준견적서( 1회용 )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8C07F09-3FD0-477E-9693-2DD59168A9D4}"/>
              </a:ext>
            </a:extLst>
          </p:cNvPr>
          <p:cNvSpPr/>
          <p:nvPr/>
        </p:nvSpPr>
        <p:spPr>
          <a:xfrm>
            <a:off x="6191394" y="1558280"/>
            <a:ext cx="868348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R="0" lvl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표준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비표준 표시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견적서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2D9CBD-BBC8-4C65-A6E5-D30D81ECB7FC}"/>
              </a:ext>
            </a:extLst>
          </p:cNvPr>
          <p:cNvSpPr/>
          <p:nvPr/>
        </p:nvSpPr>
        <p:spPr>
          <a:xfrm>
            <a:off x="7427941" y="1538145"/>
            <a:ext cx="968326" cy="1444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비대면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본인인증이후 서명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-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비대면시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전자서명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완료후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에게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세스톡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전송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0F97D0B-701B-42A8-A939-EDAD510A992B}"/>
              </a:ext>
            </a:extLst>
          </p:cNvPr>
          <p:cNvSpPr/>
          <p:nvPr/>
        </p:nvSpPr>
        <p:spPr>
          <a:xfrm>
            <a:off x="8665342" y="1531432"/>
            <a:ext cx="886180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(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필수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)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그외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첨부문서 등록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BD92E37-3D1E-40BC-9AF0-439ADCCC455A}"/>
              </a:ext>
            </a:extLst>
          </p:cNvPr>
          <p:cNvSpPr/>
          <p:nvPr/>
        </p:nvSpPr>
        <p:spPr>
          <a:xfrm>
            <a:off x="9991347" y="1538145"/>
            <a:ext cx="1475203" cy="15956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상세항목 등록화면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소득증명서 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수금방법 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청구방법정보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담당자정보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서비스이행 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연간서비스계획정보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장비구확화 항목 정보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537EF76-4740-42CF-8E24-2BAC5A2FC152}"/>
              </a:ext>
            </a:extLst>
          </p:cNvPr>
          <p:cNvSpPr/>
          <p:nvPr/>
        </p:nvSpPr>
        <p:spPr>
          <a:xfrm>
            <a:off x="875618" y="4115645"/>
            <a:ext cx="95887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등록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완료시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에게 검토요청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세스톡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전송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0BDB992-890A-4F07-B63F-F420CE6A9E83}"/>
              </a:ext>
            </a:extLst>
          </p:cNvPr>
          <p:cNvSpPr/>
          <p:nvPr/>
        </p:nvSpPr>
        <p:spPr>
          <a:xfrm>
            <a:off x="1997475" y="4115644"/>
            <a:ext cx="1596279" cy="9354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 이후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일치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불일치 기능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일치시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장승인에게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세스톡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전송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171450" marR="0" lvl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불일치시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에게 세스톡으로 수정요청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E5D0646-FD36-4187-ABE6-77425CA5D9F1}"/>
              </a:ext>
            </a:extLst>
          </p:cNvPr>
          <p:cNvSpPr/>
          <p:nvPr/>
        </p:nvSpPr>
        <p:spPr>
          <a:xfrm>
            <a:off x="3694870" y="4115645"/>
            <a:ext cx="95887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- </a:t>
            </a: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계약건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승인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F4814BB4-D1E0-4129-A7B1-4A491DBC6639}"/>
              </a:ext>
            </a:extLst>
          </p:cNvPr>
          <p:cNvCxnSpPr>
            <a:cxnSpLocks/>
            <a:stCxn id="72" idx="2"/>
            <a:endCxn id="89" idx="0"/>
          </p:cNvCxnSpPr>
          <p:nvPr/>
        </p:nvCxnSpPr>
        <p:spPr bwMode="auto">
          <a:xfrm rot="5400000">
            <a:off x="5642058" y="3159168"/>
            <a:ext cx="3935831" cy="436652"/>
          </a:xfrm>
          <a:prstGeom prst="curvedConnector3">
            <a:avLst>
              <a:gd name="adj1" fmla="val 75037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2049FAC-56B9-4B6A-8E22-2BFE9A67063E}"/>
              </a:ext>
            </a:extLst>
          </p:cNvPr>
          <p:cNvSpPr/>
          <p:nvPr/>
        </p:nvSpPr>
        <p:spPr>
          <a:xfrm>
            <a:off x="7551741" y="439397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FF8669F-8CCA-45FC-A04D-717BEBD0A555}"/>
              </a:ext>
            </a:extLst>
          </p:cNvPr>
          <p:cNvCxnSpPr>
            <a:cxnSpLocks/>
            <a:stCxn id="88" idx="0"/>
            <a:endCxn id="50" idx="2"/>
          </p:cNvCxnSpPr>
          <p:nvPr/>
        </p:nvCxnSpPr>
        <p:spPr bwMode="auto">
          <a:xfrm flipH="1" flipV="1">
            <a:off x="1271784" y="1409579"/>
            <a:ext cx="836759" cy="39450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CC5F97A-BD19-4A4F-BB9E-19A6265FFB60}"/>
              </a:ext>
            </a:extLst>
          </p:cNvPr>
          <p:cNvCxnSpPr>
            <a:cxnSpLocks/>
            <a:stCxn id="92" idx="0"/>
            <a:endCxn id="65" idx="2"/>
          </p:cNvCxnSpPr>
          <p:nvPr/>
        </p:nvCxnSpPr>
        <p:spPr bwMode="auto">
          <a:xfrm flipH="1" flipV="1">
            <a:off x="2600990" y="1409579"/>
            <a:ext cx="456334" cy="39543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EE8BE53-4524-466F-8C2F-757AB42C6BFE}"/>
              </a:ext>
            </a:extLst>
          </p:cNvPr>
          <p:cNvCxnSpPr>
            <a:cxnSpLocks/>
            <a:stCxn id="95" idx="0"/>
            <a:endCxn id="69" idx="2"/>
          </p:cNvCxnSpPr>
          <p:nvPr/>
        </p:nvCxnSpPr>
        <p:spPr bwMode="auto">
          <a:xfrm flipV="1">
            <a:off x="4002159" y="1409579"/>
            <a:ext cx="1258729" cy="3956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865AB0C-6425-4E9D-AFAB-BF1330D7A34E}"/>
              </a:ext>
            </a:extLst>
          </p:cNvPr>
          <p:cNvSpPr/>
          <p:nvPr/>
        </p:nvSpPr>
        <p:spPr>
          <a:xfrm>
            <a:off x="4672999" y="5317724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EFA593C8-D7B0-4AD6-BAD7-E844BE5E5521}"/>
              </a:ext>
            </a:extLst>
          </p:cNvPr>
          <p:cNvCxnSpPr>
            <a:cxnSpLocks/>
            <a:stCxn id="69" idx="2"/>
            <a:endCxn id="164" idx="0"/>
          </p:cNvCxnSpPr>
          <p:nvPr/>
        </p:nvCxnSpPr>
        <p:spPr bwMode="auto">
          <a:xfrm rot="5400000">
            <a:off x="3174022" y="3230857"/>
            <a:ext cx="3908145" cy="265589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3DED0834-51FC-4097-AA10-853803D3B56E}"/>
              </a:ext>
            </a:extLst>
          </p:cNvPr>
          <p:cNvCxnSpPr>
            <a:cxnSpLocks/>
            <a:stCxn id="77" idx="2"/>
            <a:endCxn id="164" idx="0"/>
          </p:cNvCxnSpPr>
          <p:nvPr/>
        </p:nvCxnSpPr>
        <p:spPr bwMode="auto">
          <a:xfrm rot="5400000">
            <a:off x="5808170" y="596708"/>
            <a:ext cx="3908145" cy="5533886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DDFF5CC-0401-4ACC-8D81-98B510F216DF}"/>
              </a:ext>
            </a:extLst>
          </p:cNvPr>
          <p:cNvSpPr/>
          <p:nvPr/>
        </p:nvSpPr>
        <p:spPr>
          <a:xfrm>
            <a:off x="8176718" y="3132277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B4C71F-8902-4BFE-9688-A0A6CD2CF5A1}"/>
              </a:ext>
            </a:extLst>
          </p:cNvPr>
          <p:cNvSpPr/>
          <p:nvPr/>
        </p:nvSpPr>
        <p:spPr>
          <a:xfrm>
            <a:off x="4812190" y="2903351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5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9CCEEC-7191-4CF1-991D-699380BBDBC5}"/>
              </a:ext>
            </a:extLst>
          </p:cNvPr>
          <p:cNvSpPr/>
          <p:nvPr/>
        </p:nvSpPr>
        <p:spPr>
          <a:xfrm>
            <a:off x="6850338" y="2078193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관련문서 첨부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EE98-ED2E-4EB1-92FA-0D699EA9E973}"/>
              </a:ext>
            </a:extLst>
          </p:cNvPr>
          <p:cNvSpPr/>
          <p:nvPr/>
        </p:nvSpPr>
        <p:spPr>
          <a:xfrm>
            <a:off x="1401999" y="3208998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B02BC1-74BD-46A3-B14C-58677C84D6A8}"/>
              </a:ext>
            </a:extLst>
          </p:cNvPr>
          <p:cNvSpPr/>
          <p:nvPr/>
        </p:nvSpPr>
        <p:spPr>
          <a:xfrm>
            <a:off x="161062" y="1489455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D4199F-B5A5-4073-82D2-63668C7E3ED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 bwMode="auto">
          <a:xfrm>
            <a:off x="1110368" y="1640328"/>
            <a:ext cx="291632" cy="3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C9EAC2-9587-4DEE-9813-ADFABEC0BA46}"/>
              </a:ext>
            </a:extLst>
          </p:cNvPr>
          <p:cNvSpPr/>
          <p:nvPr/>
        </p:nvSpPr>
        <p:spPr>
          <a:xfrm>
            <a:off x="1402000" y="149339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237B-7D37-4F99-8859-63F5A6ED6C9A}"/>
              </a:ext>
            </a:extLst>
          </p:cNvPr>
          <p:cNvSpPr/>
          <p:nvPr/>
        </p:nvSpPr>
        <p:spPr>
          <a:xfrm>
            <a:off x="1402000" y="208358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9AEC5-A91A-427E-BF6E-DBB6BDA940E2}"/>
              </a:ext>
            </a:extLst>
          </p:cNvPr>
          <p:cNvSpPr/>
          <p:nvPr/>
        </p:nvSpPr>
        <p:spPr>
          <a:xfrm>
            <a:off x="1401999" y="26464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정보입력</a:t>
            </a:r>
          </a:p>
        </p:txBody>
      </p:sp>
      <p:cxnSp>
        <p:nvCxnSpPr>
          <p:cNvPr id="48" name="꺾인 연결선 8">
            <a:extLst>
              <a:ext uri="{FF2B5EF4-FFF2-40B4-BE49-F238E27FC236}">
                <a16:creationId xmlns:a16="http://schemas.microsoft.com/office/drawing/2014/main" id="{769B43C3-3476-40A7-BC66-8C4A6FCBAE2D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>
            <a:off x="1110368" y="1640328"/>
            <a:ext cx="291632" cy="594132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10">
            <a:extLst>
              <a:ext uri="{FF2B5EF4-FFF2-40B4-BE49-F238E27FC236}">
                <a16:creationId xmlns:a16="http://schemas.microsoft.com/office/drawing/2014/main" id="{8BB66E97-C697-4A6C-92A7-378B6ECEEFB4}"/>
              </a:ext>
            </a:extLst>
          </p:cNvPr>
          <p:cNvCxnSpPr>
            <a:stCxn id="43" idx="3"/>
            <a:endCxn id="47" idx="1"/>
          </p:cNvCxnSpPr>
          <p:nvPr/>
        </p:nvCxnSpPr>
        <p:spPr bwMode="auto">
          <a:xfrm>
            <a:off x="1110368" y="1640328"/>
            <a:ext cx="291631" cy="1157023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E4915-6139-4006-BB5B-F1BA2D138C3C}"/>
              </a:ext>
            </a:extLst>
          </p:cNvPr>
          <p:cNvSpPr/>
          <p:nvPr/>
        </p:nvSpPr>
        <p:spPr>
          <a:xfrm>
            <a:off x="3723271" y="2089399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3D592-0856-4C6E-88AC-C61E3A97E0D5}"/>
              </a:ext>
            </a:extLst>
          </p:cNvPr>
          <p:cNvSpPr/>
          <p:nvPr/>
        </p:nvSpPr>
        <p:spPr>
          <a:xfrm>
            <a:off x="2594546" y="208301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63C6B8-236B-4652-B8C0-0AFE01875435}"/>
              </a:ext>
            </a:extLst>
          </p:cNvPr>
          <p:cNvSpPr/>
          <p:nvPr/>
        </p:nvSpPr>
        <p:spPr>
          <a:xfrm>
            <a:off x="2594546" y="2696859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계약세부사항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대금신청서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동의서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약관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396A317-672D-457D-95A5-AB6E731A6D68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 bwMode="auto">
          <a:xfrm>
            <a:off x="1876652" y="2948223"/>
            <a:ext cx="0" cy="26077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EDF892-8C0E-489C-8B10-B9F2FB3AC51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3069199" y="2384762"/>
            <a:ext cx="0" cy="3120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10">
            <a:extLst>
              <a:ext uri="{FF2B5EF4-FFF2-40B4-BE49-F238E27FC236}">
                <a16:creationId xmlns:a16="http://schemas.microsoft.com/office/drawing/2014/main" id="{160F7F3F-83D2-4098-8CCC-802A8177E419}"/>
              </a:ext>
            </a:extLst>
          </p:cNvPr>
          <p:cNvCxnSpPr>
            <a:stCxn id="47" idx="3"/>
            <a:endCxn id="8" idx="1"/>
          </p:cNvCxnSpPr>
          <p:nvPr/>
        </p:nvCxnSpPr>
        <p:spPr bwMode="auto">
          <a:xfrm flipV="1">
            <a:off x="2351305" y="2233890"/>
            <a:ext cx="243241" cy="5634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CBB6798-402C-4F4D-8174-D709FDB5BFCB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 bwMode="auto">
          <a:xfrm flipV="1">
            <a:off x="5678629" y="2236073"/>
            <a:ext cx="270697" cy="29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830EB7-3BAB-4FB0-B934-F2DF9B9FE48A}"/>
              </a:ext>
            </a:extLst>
          </p:cNvPr>
          <p:cNvSpPr/>
          <p:nvPr/>
        </p:nvSpPr>
        <p:spPr>
          <a:xfrm>
            <a:off x="5949326" y="2079806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8937C-6825-45CA-9823-01D4C8EF3CBB}"/>
              </a:ext>
            </a:extLst>
          </p:cNvPr>
          <p:cNvSpPr/>
          <p:nvPr/>
        </p:nvSpPr>
        <p:spPr>
          <a:xfrm>
            <a:off x="6850338" y="2692471"/>
            <a:ext cx="949306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사진촬영문서 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0A803-7A6F-4BE9-BAC6-082A3F786D13}"/>
              </a:ext>
            </a:extLst>
          </p:cNvPr>
          <p:cNvCxnSpPr>
            <a:cxnSpLocks/>
            <a:stCxn id="119" idx="2"/>
            <a:endCxn id="29" idx="0"/>
          </p:cNvCxnSpPr>
          <p:nvPr/>
        </p:nvCxnSpPr>
        <p:spPr bwMode="auto">
          <a:xfrm>
            <a:off x="7324991" y="2390727"/>
            <a:ext cx="0" cy="3017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AFE536-503D-4926-A608-2D1543ABFE8E}"/>
              </a:ext>
            </a:extLst>
          </p:cNvPr>
          <p:cNvCxnSpPr>
            <a:cxnSpLocks/>
            <a:stCxn id="27" idx="3"/>
            <a:endCxn id="119" idx="1"/>
          </p:cNvCxnSpPr>
          <p:nvPr/>
        </p:nvCxnSpPr>
        <p:spPr bwMode="auto">
          <a:xfrm flipV="1">
            <a:off x="6669326" y="2234460"/>
            <a:ext cx="181012" cy="161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B8BC6B-FD06-43CA-9E32-0FDCA8C3EB64}"/>
              </a:ext>
            </a:extLst>
          </p:cNvPr>
          <p:cNvSpPr/>
          <p:nvPr/>
        </p:nvSpPr>
        <p:spPr>
          <a:xfrm>
            <a:off x="10012986" y="2078193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계약완료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7FCD2-F56A-4ECD-AE53-97360C42EA43}"/>
              </a:ext>
            </a:extLst>
          </p:cNvPr>
          <p:cNvSpPr/>
          <p:nvPr/>
        </p:nvSpPr>
        <p:spPr>
          <a:xfrm>
            <a:off x="7961685" y="2089058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계약서비스 확인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0E0EC1-1DF5-4880-A495-5ACEE341AA54}"/>
              </a:ext>
            </a:extLst>
          </p:cNvPr>
          <p:cNvSpPr/>
          <p:nvPr/>
        </p:nvSpPr>
        <p:spPr>
          <a:xfrm>
            <a:off x="10894644" y="2078193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완료계약서 전송</a:t>
            </a: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B8E0A6-DB00-40A5-B326-C52A58319633}"/>
              </a:ext>
            </a:extLst>
          </p:cNvPr>
          <p:cNvCxnSpPr>
            <a:cxnSpLocks/>
            <a:stCxn id="27" idx="2"/>
            <a:endCxn id="157" idx="0"/>
          </p:cNvCxnSpPr>
          <p:nvPr/>
        </p:nvCxnSpPr>
        <p:spPr bwMode="auto">
          <a:xfrm rot="16200000" flipH="1">
            <a:off x="5457016" y="3244650"/>
            <a:ext cx="2846538" cy="114191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D547706-497C-46E3-B532-E5EB45A9798B}"/>
              </a:ext>
            </a:extLst>
          </p:cNvPr>
          <p:cNvGrpSpPr/>
          <p:nvPr/>
        </p:nvGrpSpPr>
        <p:grpSpPr>
          <a:xfrm>
            <a:off x="11047581" y="2497780"/>
            <a:ext cx="702465" cy="221019"/>
            <a:chOff x="7279599" y="4230471"/>
            <a:chExt cx="943188" cy="296758"/>
          </a:xfrm>
        </p:grpSpPr>
        <p:pic>
          <p:nvPicPr>
            <p:cNvPr id="140" name="Picture 3" descr="C:\Users\gin\Desktop\kakaotalk_logo_icon_147272.png">
              <a:extLst>
                <a:ext uri="{FF2B5EF4-FFF2-40B4-BE49-F238E27FC236}">
                  <a16:creationId xmlns:a16="http://schemas.microsoft.com/office/drawing/2014/main" id="{F3F7D54F-427C-49CC-811C-021BFE6C1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14" y="4230471"/>
              <a:ext cx="296758" cy="29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5" descr="C:\Users\gin\Desktop\Untitled-1.png">
              <a:extLst>
                <a:ext uri="{FF2B5EF4-FFF2-40B4-BE49-F238E27FC236}">
                  <a16:creationId xmlns:a16="http://schemas.microsoft.com/office/drawing/2014/main" id="{2B147587-DCD0-47D2-80E2-F3EBC2A1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599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" descr="C:\Users\gin\Desktop\Untitled-3.png">
              <a:extLst>
                <a:ext uri="{FF2B5EF4-FFF2-40B4-BE49-F238E27FC236}">
                  <a16:creationId xmlns:a16="http://schemas.microsoft.com/office/drawing/2014/main" id="{54A1AB24-A6AE-4DDA-85A8-2181B4238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87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5" name="Picture 6" descr="Adobe PDF Document icon">
            <a:extLst>
              <a:ext uri="{FF2B5EF4-FFF2-40B4-BE49-F238E27FC236}">
                <a16:creationId xmlns:a16="http://schemas.microsoft.com/office/drawing/2014/main" id="{F80C0A4C-2FE3-41B3-89E0-ABA8F376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2699" y="2778154"/>
            <a:ext cx="412227" cy="4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E65F4C-A533-462B-BC89-C0AB9F4829FA}"/>
              </a:ext>
            </a:extLst>
          </p:cNvPr>
          <p:cNvSpPr/>
          <p:nvPr/>
        </p:nvSpPr>
        <p:spPr>
          <a:xfrm>
            <a:off x="3720218" y="2706270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비표준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0FB13B-3099-4D59-A2B7-751AD7BBDA65}"/>
              </a:ext>
            </a:extLst>
          </p:cNvPr>
          <p:cNvSpPr/>
          <p:nvPr/>
        </p:nvSpPr>
        <p:spPr>
          <a:xfrm>
            <a:off x="7963145" y="2701723"/>
            <a:ext cx="949306" cy="8858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최종확정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6DAB8-2523-4799-B5FD-2C7A629C6D6A}"/>
              </a:ext>
            </a:extLst>
          </p:cNvPr>
          <p:cNvSpPr/>
          <p:nvPr/>
        </p:nvSpPr>
        <p:spPr bwMode="auto">
          <a:xfrm>
            <a:off x="1335124" y="1350143"/>
            <a:ext cx="1083056" cy="25459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E98F6925-92DE-4BE6-B197-B69071507F97}"/>
              </a:ext>
            </a:extLst>
          </p:cNvPr>
          <p:cNvCxnSpPr>
            <a:endCxn id="6" idx="2"/>
          </p:cNvCxnSpPr>
          <p:nvPr/>
        </p:nvCxnSpPr>
        <p:spPr bwMode="auto">
          <a:xfrm rot="16200000" flipV="1">
            <a:off x="1586483" y="4186303"/>
            <a:ext cx="1594971" cy="101463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71D50-2203-4DCC-BAEF-FED6BB492E42}"/>
              </a:ext>
            </a:extLst>
          </p:cNvPr>
          <p:cNvSpPr/>
          <p:nvPr/>
        </p:nvSpPr>
        <p:spPr>
          <a:xfrm>
            <a:off x="2012150" y="4095560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고객정보조회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5F976A4-0503-4BCC-9016-792775F2D5DD}"/>
              </a:ext>
            </a:extLst>
          </p:cNvPr>
          <p:cNvSpPr/>
          <p:nvPr/>
        </p:nvSpPr>
        <p:spPr>
          <a:xfrm>
            <a:off x="4932402" y="1941189"/>
            <a:ext cx="746227" cy="595604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꺾인 연결선 53">
            <a:extLst>
              <a:ext uri="{FF2B5EF4-FFF2-40B4-BE49-F238E27FC236}">
                <a16:creationId xmlns:a16="http://schemas.microsoft.com/office/drawing/2014/main" id="{0FCC487C-4974-4C5D-A08B-270AFAD913B4}"/>
              </a:ext>
            </a:extLst>
          </p:cNvPr>
          <p:cNvCxnSpPr>
            <a:cxnSpLocks/>
            <a:stCxn id="19" idx="0"/>
            <a:endCxn id="43" idx="0"/>
          </p:cNvCxnSpPr>
          <p:nvPr/>
        </p:nvCxnSpPr>
        <p:spPr bwMode="auto">
          <a:xfrm rot="16200000" flipV="1">
            <a:off x="2744749" y="-619579"/>
            <a:ext cx="451734" cy="4669801"/>
          </a:xfrm>
          <a:prstGeom prst="bentConnector3">
            <a:avLst>
              <a:gd name="adj1" fmla="val 150605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42ED6-2647-4991-955D-6CC54319E527}"/>
              </a:ext>
            </a:extLst>
          </p:cNvPr>
          <p:cNvSpPr/>
          <p:nvPr/>
        </p:nvSpPr>
        <p:spPr>
          <a:xfrm>
            <a:off x="1695005" y="9144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계약정보 파기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F9C136-2FB9-494C-BD89-0C29A007A2B2}"/>
              </a:ext>
            </a:extLst>
          </p:cNvPr>
          <p:cNvSpPr/>
          <p:nvPr/>
        </p:nvSpPr>
        <p:spPr>
          <a:xfrm>
            <a:off x="5289707" y="1640629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B92F8-41E6-4BF7-9A10-73FC7443F62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3543852" y="2233890"/>
            <a:ext cx="179419" cy="63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DBFE819-4A6D-4F0F-8667-3B01D20E8DBB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 bwMode="auto">
          <a:xfrm flipV="1">
            <a:off x="4672577" y="2238991"/>
            <a:ext cx="259825" cy="12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E1B5034-9B50-4DA5-BA47-C1C46BA931E8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 bwMode="auto">
          <a:xfrm>
            <a:off x="8436338" y="2401592"/>
            <a:ext cx="1460" cy="30013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A5BF19-41E1-4355-B676-5A2231846BDA}"/>
              </a:ext>
            </a:extLst>
          </p:cNvPr>
          <p:cNvSpPr/>
          <p:nvPr/>
        </p:nvSpPr>
        <p:spPr>
          <a:xfrm>
            <a:off x="5544563" y="226523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꺾인 연결선 10">
            <a:extLst>
              <a:ext uri="{FF2B5EF4-FFF2-40B4-BE49-F238E27FC236}">
                <a16:creationId xmlns:a16="http://schemas.microsoft.com/office/drawing/2014/main" id="{8D5A65FC-49D1-48A4-B2EC-EB842B523A8F}"/>
              </a:ext>
            </a:extLst>
          </p:cNvPr>
          <p:cNvCxnSpPr>
            <a:stCxn id="7" idx="0"/>
            <a:endCxn id="20" idx="0"/>
          </p:cNvCxnSpPr>
          <p:nvPr/>
        </p:nvCxnSpPr>
        <p:spPr bwMode="auto">
          <a:xfrm rot="5400000" flipH="1" flipV="1">
            <a:off x="7518438" y="-1761459"/>
            <a:ext cx="530345" cy="7171373"/>
          </a:xfrm>
          <a:prstGeom prst="bentConnector3">
            <a:avLst>
              <a:gd name="adj1" fmla="val 143104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5AACFFD-118B-4D81-9432-BB5590373AAD}"/>
              </a:ext>
            </a:extLst>
          </p:cNvPr>
          <p:cNvCxnSpPr>
            <a:cxnSpLocks/>
            <a:stCxn id="119" idx="3"/>
            <a:endCxn id="53" idx="1"/>
          </p:cNvCxnSpPr>
          <p:nvPr/>
        </p:nvCxnSpPr>
        <p:spPr bwMode="auto">
          <a:xfrm>
            <a:off x="7799644" y="2234460"/>
            <a:ext cx="162041" cy="1086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525EDF4-91BA-4A3C-9DD3-C76CA9CA061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 bwMode="auto">
          <a:xfrm>
            <a:off x="10732986" y="2234460"/>
            <a:ext cx="16165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76CF170-6804-4C75-A00A-D2F38B3EEBE6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0E876AF-DC67-4EC6-AC3A-EE3A7ED24E3A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904A4A3-7D49-4F32-98FB-2C7D96AAD0F9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B7CA3C1-0670-4993-9C43-9CB137B33583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85EAC7-A099-4B7C-8DD4-4A7E1779C426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F3F8E52-8CD3-4B8A-B15B-CE6752E1A091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FEE0C8-8ECE-4D60-9843-26D6EFE33979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9B8A8F6-4039-487D-B24F-0ADCBC956F89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A75F4DF-78C6-4BF1-AF71-987FDC3CDEE7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3A9BA81-CED6-41EC-9FB9-950F57BDA1EA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F7B5E75-4D2D-47F8-8A08-71E30C85E00B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 bwMode="auto">
          <a:xfrm>
            <a:off x="7451244" y="5540623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883587-A483-4A38-8AB2-99E65EE061A8}"/>
              </a:ext>
            </a:extLst>
          </p:cNvPr>
          <p:cNvSpPr/>
          <p:nvPr/>
        </p:nvSpPr>
        <p:spPr>
          <a:xfrm>
            <a:off x="6835074" y="414638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84A88B-ED6B-4925-9AA5-9CB08EB8BB2C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B36BCB6-80B0-452E-B079-7FFDF1AC8FB3}"/>
              </a:ext>
            </a:extLst>
          </p:cNvPr>
          <p:cNvGrpSpPr/>
          <p:nvPr/>
        </p:nvGrpSpPr>
        <p:grpSpPr>
          <a:xfrm>
            <a:off x="8153005" y="4874129"/>
            <a:ext cx="446509" cy="446509"/>
            <a:chOff x="6343433" y="4867110"/>
            <a:chExt cx="446509" cy="446509"/>
          </a:xfrm>
        </p:grpSpPr>
        <p:pic>
          <p:nvPicPr>
            <p:cNvPr id="166" name="Picture 6" descr="Adobe PDF Document icon">
              <a:extLst>
                <a:ext uri="{FF2B5EF4-FFF2-40B4-BE49-F238E27FC236}">
                  <a16:creationId xmlns:a16="http://schemas.microsoft.com/office/drawing/2014/main" id="{B396CEE7-A539-4510-9205-F33F1E916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572A5BF-830B-413D-916F-F1ABD3CAD66A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2B0C1B70-B899-4303-AB32-4BA1925A8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73197E-4CB2-4E90-BB3D-7FC3F9FEBB47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3362961-BA29-41F6-B071-B8C24528931F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BAD04D1-5693-470E-8587-D38E58058100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5DBDF07-698E-40A4-B98B-1B30204E2B2E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BA0395-E046-4A8E-ADF6-E6188237B9CD}"/>
              </a:ext>
            </a:extLst>
          </p:cNvPr>
          <p:cNvSpPr/>
          <p:nvPr/>
        </p:nvSpPr>
        <p:spPr>
          <a:xfrm>
            <a:off x="6623055" y="1063894"/>
            <a:ext cx="11272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사전계약서 확인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7131B10-5EAC-47CE-8876-1E2E26FF0C40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 bwMode="auto">
          <a:xfrm rot="5400000">
            <a:off x="7158387" y="1993014"/>
            <a:ext cx="1045874" cy="535460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7C3C3-4E22-4220-81F6-5737E601FBE9}"/>
              </a:ext>
            </a:extLst>
          </p:cNvPr>
          <p:cNvSpPr/>
          <p:nvPr/>
        </p:nvSpPr>
        <p:spPr>
          <a:xfrm>
            <a:off x="8756549" y="443863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2B587B-06F5-4BC6-8256-BE953BB44EE5}"/>
              </a:ext>
            </a:extLst>
          </p:cNvPr>
          <p:cNvSpPr/>
          <p:nvPr/>
        </p:nvSpPr>
        <p:spPr>
          <a:xfrm>
            <a:off x="9883975" y="3834847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975D30-E5F1-40C1-8008-8B67EA40F02C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 flipH="1">
            <a:off x="10358628" y="2390727"/>
            <a:ext cx="14358" cy="14441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4A8774-1053-4E51-A489-FFA147D21795}"/>
              </a:ext>
            </a:extLst>
          </p:cNvPr>
          <p:cNvSpPr/>
          <p:nvPr/>
        </p:nvSpPr>
        <p:spPr>
          <a:xfrm>
            <a:off x="2595995" y="149927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견적서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D1397FD-B9F5-4564-9FF8-23390F81BD51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 bwMode="auto">
          <a:xfrm flipV="1">
            <a:off x="3069199" y="1801017"/>
            <a:ext cx="1449" cy="2820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F7A1F9-24B6-45A5-AC0D-3860C7737156}"/>
              </a:ext>
            </a:extLst>
          </p:cNvPr>
          <p:cNvSpPr/>
          <p:nvPr/>
        </p:nvSpPr>
        <p:spPr>
          <a:xfrm>
            <a:off x="2594546" y="3559636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수금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계산서발행 항목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8A8CED-57FF-4489-A3F7-B5FAE5F0B9DB}"/>
              </a:ext>
            </a:extLst>
          </p:cNvPr>
          <p:cNvSpPr/>
          <p:nvPr/>
        </p:nvSpPr>
        <p:spPr>
          <a:xfrm>
            <a:off x="10894644" y="1559054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전송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A022E7-B617-4138-809A-96502E66B047}"/>
              </a:ext>
            </a:extLst>
          </p:cNvPr>
          <p:cNvSpPr/>
          <p:nvPr/>
        </p:nvSpPr>
        <p:spPr>
          <a:xfrm>
            <a:off x="9066030" y="2090055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3FB132-D72C-4534-A841-C35774D0845E}"/>
              </a:ext>
            </a:extLst>
          </p:cNvPr>
          <p:cNvSpPr/>
          <p:nvPr/>
        </p:nvSpPr>
        <p:spPr>
          <a:xfrm>
            <a:off x="9066030" y="2683593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장승인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8FCB5AE-C196-4E0F-9809-84296B85BF7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 bwMode="auto">
          <a:xfrm>
            <a:off x="9426030" y="2402589"/>
            <a:ext cx="0" cy="281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꺾인 연결선 10">
            <a:extLst>
              <a:ext uri="{FF2B5EF4-FFF2-40B4-BE49-F238E27FC236}">
                <a16:creationId xmlns:a16="http://schemas.microsoft.com/office/drawing/2014/main" id="{0E2034FA-E74B-49E7-8D3E-CF4EC32E2354}"/>
              </a:ext>
            </a:extLst>
          </p:cNvPr>
          <p:cNvCxnSpPr>
            <a:stCxn id="25" idx="3"/>
            <a:endCxn id="51" idx="1"/>
          </p:cNvCxnSpPr>
          <p:nvPr/>
        </p:nvCxnSpPr>
        <p:spPr bwMode="auto">
          <a:xfrm flipV="1">
            <a:off x="9786030" y="2234460"/>
            <a:ext cx="226956" cy="6054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81645ED-971A-4DAE-B95E-E1A3660A1107}"/>
              </a:ext>
            </a:extLst>
          </p:cNvPr>
          <p:cNvCxnSpPr>
            <a:cxnSpLocks/>
            <a:stCxn id="53" idx="3"/>
            <a:endCxn id="24" idx="1"/>
          </p:cNvCxnSpPr>
          <p:nvPr/>
        </p:nvCxnSpPr>
        <p:spPr bwMode="auto">
          <a:xfrm>
            <a:off x="8910991" y="2245325"/>
            <a:ext cx="155039" cy="9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92CAAD-541B-45DC-8DDC-217E860D364B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대면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42978E5-777D-49D7-8316-396E92087FB9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5843CBA0-F6ED-4DB6-8D58-5620B251C8A9}"/>
              </a:ext>
            </a:extLst>
          </p:cNvPr>
          <p:cNvCxnSpPr>
            <a:cxnSpLocks/>
            <a:stCxn id="7" idx="2"/>
            <a:endCxn id="88" idx="0"/>
          </p:cNvCxnSpPr>
          <p:nvPr/>
        </p:nvCxnSpPr>
        <p:spPr bwMode="auto">
          <a:xfrm rot="16200000" flipH="1">
            <a:off x="3199917" y="3389151"/>
            <a:ext cx="2802111" cy="806096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3FF96F-10D2-4F64-A0A7-3466134563F4}"/>
              </a:ext>
            </a:extLst>
          </p:cNvPr>
          <p:cNvSpPr/>
          <p:nvPr/>
        </p:nvSpPr>
        <p:spPr>
          <a:xfrm>
            <a:off x="4123918" y="3642885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702B530C-1C40-4BC2-B610-6F435301DB01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 bwMode="auto">
          <a:xfrm rot="5400000">
            <a:off x="5324348" y="2081264"/>
            <a:ext cx="2791663" cy="343231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F3519E-7D97-415C-A624-E5E033FE69C8}"/>
              </a:ext>
            </a:extLst>
          </p:cNvPr>
          <p:cNvSpPr/>
          <p:nvPr/>
        </p:nvSpPr>
        <p:spPr>
          <a:xfrm>
            <a:off x="5650298" y="3787760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9CCEEC-7191-4CF1-991D-699380BBDBC5}"/>
              </a:ext>
            </a:extLst>
          </p:cNvPr>
          <p:cNvSpPr/>
          <p:nvPr/>
        </p:nvSpPr>
        <p:spPr>
          <a:xfrm>
            <a:off x="7550357" y="2093958"/>
            <a:ext cx="691463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관련문서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830EB7-3BAB-4FB0-B934-F2DF9B9FE48A}"/>
              </a:ext>
            </a:extLst>
          </p:cNvPr>
          <p:cNvSpPr/>
          <p:nvPr/>
        </p:nvSpPr>
        <p:spPr>
          <a:xfrm>
            <a:off x="6707435" y="2095571"/>
            <a:ext cx="616003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8937C-6825-45CA-9823-01D4C8EF3CBB}"/>
              </a:ext>
            </a:extLst>
          </p:cNvPr>
          <p:cNvSpPr/>
          <p:nvPr/>
        </p:nvSpPr>
        <p:spPr>
          <a:xfrm>
            <a:off x="7451243" y="2698936"/>
            <a:ext cx="890461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사진촬영문서 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0A803-7A6F-4BE9-BAC6-082A3F786D13}"/>
              </a:ext>
            </a:extLst>
          </p:cNvPr>
          <p:cNvCxnSpPr>
            <a:cxnSpLocks/>
            <a:stCxn id="119" idx="2"/>
            <a:endCxn id="29" idx="0"/>
          </p:cNvCxnSpPr>
          <p:nvPr/>
        </p:nvCxnSpPr>
        <p:spPr bwMode="auto">
          <a:xfrm>
            <a:off x="7896089" y="2406492"/>
            <a:ext cx="385" cy="2924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AFE536-503D-4926-A608-2D1543ABFE8E}"/>
              </a:ext>
            </a:extLst>
          </p:cNvPr>
          <p:cNvCxnSpPr>
            <a:cxnSpLocks/>
            <a:stCxn id="27" idx="3"/>
            <a:endCxn id="119" idx="1"/>
          </p:cNvCxnSpPr>
          <p:nvPr/>
        </p:nvCxnSpPr>
        <p:spPr bwMode="auto">
          <a:xfrm flipV="1">
            <a:off x="7323438" y="2250225"/>
            <a:ext cx="226919" cy="161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B8BC6B-FD06-43CA-9E32-0FDCA8C3EB64}"/>
              </a:ext>
            </a:extLst>
          </p:cNvPr>
          <p:cNvSpPr/>
          <p:nvPr/>
        </p:nvSpPr>
        <p:spPr>
          <a:xfrm>
            <a:off x="10317704" y="2093958"/>
            <a:ext cx="573347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계약완료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7FCD2-F56A-4ECD-AE53-97360C42EA43}"/>
              </a:ext>
            </a:extLst>
          </p:cNvPr>
          <p:cNvSpPr/>
          <p:nvPr/>
        </p:nvSpPr>
        <p:spPr>
          <a:xfrm>
            <a:off x="8519654" y="2104823"/>
            <a:ext cx="691463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계약서비스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0E0EC1-1DF5-4880-A495-5ACEE341AA54}"/>
              </a:ext>
            </a:extLst>
          </p:cNvPr>
          <p:cNvSpPr/>
          <p:nvPr/>
        </p:nvSpPr>
        <p:spPr>
          <a:xfrm>
            <a:off x="11053116" y="2093958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완료계약서 전송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D547706-497C-46E3-B532-E5EB45A9798B}"/>
              </a:ext>
            </a:extLst>
          </p:cNvPr>
          <p:cNvGrpSpPr/>
          <p:nvPr/>
        </p:nvGrpSpPr>
        <p:grpSpPr>
          <a:xfrm>
            <a:off x="11206053" y="2513545"/>
            <a:ext cx="702465" cy="221019"/>
            <a:chOff x="7279599" y="4230471"/>
            <a:chExt cx="943188" cy="296758"/>
          </a:xfrm>
        </p:grpSpPr>
        <p:pic>
          <p:nvPicPr>
            <p:cNvPr id="140" name="Picture 3" descr="C:\Users\gin\Desktop\kakaotalk_logo_icon_147272.png">
              <a:extLst>
                <a:ext uri="{FF2B5EF4-FFF2-40B4-BE49-F238E27FC236}">
                  <a16:creationId xmlns:a16="http://schemas.microsoft.com/office/drawing/2014/main" id="{F3F7D54F-427C-49CC-811C-021BFE6C1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14" y="4230471"/>
              <a:ext cx="296758" cy="29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5" descr="C:\Users\gin\Desktop\Untitled-1.png">
              <a:extLst>
                <a:ext uri="{FF2B5EF4-FFF2-40B4-BE49-F238E27FC236}">
                  <a16:creationId xmlns:a16="http://schemas.microsoft.com/office/drawing/2014/main" id="{2B147587-DCD0-47D2-80E2-F3EBC2A1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599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" descr="C:\Users\gin\Desktop\Untitled-3.png">
              <a:extLst>
                <a:ext uri="{FF2B5EF4-FFF2-40B4-BE49-F238E27FC236}">
                  <a16:creationId xmlns:a16="http://schemas.microsoft.com/office/drawing/2014/main" id="{54A1AB24-A6AE-4DDA-85A8-2181B4238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87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5" name="Picture 6" descr="Adobe PDF Document icon">
            <a:extLst>
              <a:ext uri="{FF2B5EF4-FFF2-40B4-BE49-F238E27FC236}">
                <a16:creationId xmlns:a16="http://schemas.microsoft.com/office/drawing/2014/main" id="{F80C0A4C-2FE3-41B3-89E0-ABA8F376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51171" y="2888261"/>
            <a:ext cx="412227" cy="4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0FB13B-3099-4D59-A2B7-751AD7BBDA65}"/>
              </a:ext>
            </a:extLst>
          </p:cNvPr>
          <p:cNvSpPr/>
          <p:nvPr/>
        </p:nvSpPr>
        <p:spPr>
          <a:xfrm>
            <a:off x="8404377" y="2701265"/>
            <a:ext cx="936156" cy="8858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최종확정</a:t>
            </a: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E98F6925-92DE-4BE6-B197-B69071507F97}"/>
              </a:ext>
            </a:extLst>
          </p:cNvPr>
          <p:cNvCxnSpPr>
            <a:endCxn id="154" idx="2"/>
          </p:cNvCxnSpPr>
          <p:nvPr/>
        </p:nvCxnSpPr>
        <p:spPr bwMode="auto">
          <a:xfrm rot="16200000" flipV="1">
            <a:off x="1595694" y="4177092"/>
            <a:ext cx="1610737" cy="1048820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71D50-2203-4DCC-BAEF-FED6BB492E42}"/>
              </a:ext>
            </a:extLst>
          </p:cNvPr>
          <p:cNvSpPr/>
          <p:nvPr/>
        </p:nvSpPr>
        <p:spPr>
          <a:xfrm>
            <a:off x="1717446" y="4364106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정보조회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F9C136-2FB9-494C-BD89-0C29A007A2B2}"/>
              </a:ext>
            </a:extLst>
          </p:cNvPr>
          <p:cNvSpPr/>
          <p:nvPr/>
        </p:nvSpPr>
        <p:spPr>
          <a:xfrm>
            <a:off x="5305515" y="1656021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E1B5034-9B50-4DA5-BA47-C1C46BA931E8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 bwMode="auto">
          <a:xfrm>
            <a:off x="8865386" y="2417357"/>
            <a:ext cx="7069" cy="28390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A5BF19-41E1-4355-B676-5A2231846BDA}"/>
              </a:ext>
            </a:extLst>
          </p:cNvPr>
          <p:cNvSpPr/>
          <p:nvPr/>
        </p:nvSpPr>
        <p:spPr>
          <a:xfrm>
            <a:off x="5362708" y="240052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5AACFFD-118B-4D81-9432-BB5590373AAD}"/>
              </a:ext>
            </a:extLst>
          </p:cNvPr>
          <p:cNvCxnSpPr>
            <a:cxnSpLocks/>
            <a:stCxn id="119" idx="3"/>
            <a:endCxn id="53" idx="1"/>
          </p:cNvCxnSpPr>
          <p:nvPr/>
        </p:nvCxnSpPr>
        <p:spPr bwMode="auto">
          <a:xfrm>
            <a:off x="8241820" y="2250225"/>
            <a:ext cx="277834" cy="1086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525EDF4-91BA-4A3C-9DD3-C76CA9CA061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 bwMode="auto">
          <a:xfrm>
            <a:off x="10891051" y="2250225"/>
            <a:ext cx="16206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883587-A483-4A38-8AB2-99E65EE061A8}"/>
              </a:ext>
            </a:extLst>
          </p:cNvPr>
          <p:cNvSpPr/>
          <p:nvPr/>
        </p:nvSpPr>
        <p:spPr>
          <a:xfrm>
            <a:off x="7493432" y="4161278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7131B10-5EAC-47CE-8876-1E2E26FF0C40}"/>
              </a:ext>
            </a:extLst>
          </p:cNvPr>
          <p:cNvCxnSpPr>
            <a:cxnSpLocks/>
            <a:stCxn id="30" idx="2"/>
            <a:endCxn id="112" idx="0"/>
          </p:cNvCxnSpPr>
          <p:nvPr/>
        </p:nvCxnSpPr>
        <p:spPr bwMode="auto">
          <a:xfrm rot="5400000">
            <a:off x="7306933" y="1895810"/>
            <a:ext cx="994532" cy="560035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7C3C3-4E22-4220-81F6-5737E601FBE9}"/>
              </a:ext>
            </a:extLst>
          </p:cNvPr>
          <p:cNvSpPr/>
          <p:nvPr/>
        </p:nvSpPr>
        <p:spPr>
          <a:xfrm>
            <a:off x="8994829" y="4572878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2B587B-06F5-4BC6-8256-BE953BB44EE5}"/>
              </a:ext>
            </a:extLst>
          </p:cNvPr>
          <p:cNvSpPr/>
          <p:nvPr/>
        </p:nvSpPr>
        <p:spPr>
          <a:xfrm>
            <a:off x="10129725" y="3886189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975D30-E5F1-40C1-8008-8B67EA40F02C}"/>
              </a:ext>
            </a:extLst>
          </p:cNvPr>
          <p:cNvCxnSpPr>
            <a:cxnSpLocks/>
            <a:stCxn id="51" idx="2"/>
            <a:endCxn id="30" idx="0"/>
          </p:cNvCxnSpPr>
          <p:nvPr/>
        </p:nvCxnSpPr>
        <p:spPr bwMode="auto">
          <a:xfrm>
            <a:off x="10604378" y="2406492"/>
            <a:ext cx="0" cy="14796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D91311-087C-4389-BFD7-30733241538A}"/>
              </a:ext>
            </a:extLst>
          </p:cNvPr>
          <p:cNvSpPr/>
          <p:nvPr/>
        </p:nvSpPr>
        <p:spPr>
          <a:xfrm>
            <a:off x="6167849" y="1859294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본인인증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11F2F29-AD88-47DB-9027-188AAECED08C}"/>
              </a:ext>
            </a:extLst>
          </p:cNvPr>
          <p:cNvSpPr/>
          <p:nvPr/>
        </p:nvSpPr>
        <p:spPr>
          <a:xfrm>
            <a:off x="5810637" y="2095571"/>
            <a:ext cx="722225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전송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51E006E-1F3A-4BEB-8CA2-00C88953C689}"/>
              </a:ext>
            </a:extLst>
          </p:cNvPr>
          <p:cNvGrpSpPr/>
          <p:nvPr/>
        </p:nvGrpSpPr>
        <p:grpSpPr>
          <a:xfrm>
            <a:off x="5819529" y="2477808"/>
            <a:ext cx="702465" cy="221019"/>
            <a:chOff x="7279599" y="4230471"/>
            <a:chExt cx="943188" cy="296758"/>
          </a:xfrm>
        </p:grpSpPr>
        <p:pic>
          <p:nvPicPr>
            <p:cNvPr id="100" name="Picture 3" descr="C:\Users\gin\Desktop\kakaotalk_logo_icon_147272.png">
              <a:extLst>
                <a:ext uri="{FF2B5EF4-FFF2-40B4-BE49-F238E27FC236}">
                  <a16:creationId xmlns:a16="http://schemas.microsoft.com/office/drawing/2014/main" id="{E38D5994-A758-496D-BDDC-FE10F4BE6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14" y="4230471"/>
              <a:ext cx="296758" cy="29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5" descr="C:\Users\gin\Desktop\Untitled-1.png">
              <a:extLst>
                <a:ext uri="{FF2B5EF4-FFF2-40B4-BE49-F238E27FC236}">
                  <a16:creationId xmlns:a16="http://schemas.microsoft.com/office/drawing/2014/main" id="{571C6CFF-A517-42B6-81A8-A3836A0F9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599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7" descr="C:\Users\gin\Desktop\Untitled-3.png">
              <a:extLst>
                <a:ext uri="{FF2B5EF4-FFF2-40B4-BE49-F238E27FC236}">
                  <a16:creationId xmlns:a16="http://schemas.microsoft.com/office/drawing/2014/main" id="{D614E853-5F5C-49F5-9AAC-D2D1FEFEF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87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445DCFF-DB50-4CD0-9978-4ED6FC86079B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5669401" y="2246351"/>
            <a:ext cx="141236" cy="548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B4B6CCD-041A-4484-9F56-96DD7BD7EED4}"/>
              </a:ext>
            </a:extLst>
          </p:cNvPr>
          <p:cNvCxnSpPr>
            <a:cxnSpLocks/>
            <a:stCxn id="97" idx="3"/>
            <a:endCxn id="27" idx="1"/>
          </p:cNvCxnSpPr>
          <p:nvPr/>
        </p:nvCxnSpPr>
        <p:spPr bwMode="auto">
          <a:xfrm>
            <a:off x="6532862" y="2251838"/>
            <a:ext cx="174573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2810AE-4540-49C6-9B96-71BE0742DA83}"/>
              </a:ext>
            </a:extLst>
          </p:cNvPr>
          <p:cNvSpPr/>
          <p:nvPr/>
        </p:nvSpPr>
        <p:spPr>
          <a:xfrm>
            <a:off x="6697027" y="2706270"/>
            <a:ext cx="616003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서명시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 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SD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에게 알림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2FA25-8D81-4589-AB25-25A890397AC4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비대면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29BEB9-F432-47B5-B839-F6D64302A61B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886E303-8F6D-429B-8F01-C03CDD433BF1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73BE1B5-104E-4B18-B74F-42341DA0BD52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BEE25E-7A44-4238-80BA-F2CBA8B54351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8CCCB8-87AB-44F8-A87B-DAF0DD2B017D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DD4448-8B32-4FCA-9A28-5B4536963CBB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6444FFA-11CF-4398-A059-F928808662F8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BDF30D-D5DC-4477-A3EA-0407EED951EC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42098EB-3FAD-4117-AEF7-9BF136EEAB88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9CADF57-BAF4-43AF-958B-1B3E96616097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2349388-265F-4022-9845-AA9C1B1ECBFF}"/>
              </a:ext>
            </a:extLst>
          </p:cNvPr>
          <p:cNvCxnSpPr>
            <a:cxnSpLocks/>
            <a:stCxn id="105" idx="2"/>
            <a:endCxn id="113" idx="0"/>
          </p:cNvCxnSpPr>
          <p:nvPr/>
        </p:nvCxnSpPr>
        <p:spPr bwMode="auto">
          <a:xfrm>
            <a:off x="7451244" y="5540623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7970920-04B9-461D-B14F-AF3D0C89ED8B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D34D028-6D97-402A-90BD-1E88C1C11CB0}"/>
              </a:ext>
            </a:extLst>
          </p:cNvPr>
          <p:cNvGrpSpPr/>
          <p:nvPr/>
        </p:nvGrpSpPr>
        <p:grpSpPr>
          <a:xfrm>
            <a:off x="8153005" y="4874129"/>
            <a:ext cx="446509" cy="446509"/>
            <a:chOff x="6343433" y="4867110"/>
            <a:chExt cx="446509" cy="446509"/>
          </a:xfrm>
        </p:grpSpPr>
        <p:pic>
          <p:nvPicPr>
            <p:cNvPr id="122" name="Picture 6" descr="Adobe PDF Document icon">
              <a:extLst>
                <a:ext uri="{FF2B5EF4-FFF2-40B4-BE49-F238E27FC236}">
                  <a16:creationId xmlns:a16="http://schemas.microsoft.com/office/drawing/2014/main" id="{88309E3A-83ED-4FE8-8A7B-1C46E2753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5D9BDD6-FEFE-480D-9D47-2C6BB6CDA531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E019CFD9-19EE-46AE-B577-6EAA7E917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9B2D65-222E-46BE-880A-CEF9AC3D160C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397F0-12D7-423F-A2B0-F05D23AA088C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74589BA-6003-495B-91CB-A2A1F2EB4A1D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49690C9-7A42-40F2-8566-BA534407B217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C236BA-753D-4874-B676-237C9E93F81B}"/>
              </a:ext>
            </a:extLst>
          </p:cNvPr>
          <p:cNvSpPr/>
          <p:nvPr/>
        </p:nvSpPr>
        <p:spPr>
          <a:xfrm>
            <a:off x="1401999" y="3208998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958FA8-D7F3-487C-8685-8FF947FE6E49}"/>
              </a:ext>
            </a:extLst>
          </p:cNvPr>
          <p:cNvSpPr/>
          <p:nvPr/>
        </p:nvSpPr>
        <p:spPr>
          <a:xfrm>
            <a:off x="161062" y="1489455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7023C34-760A-455D-8B39-A4CEF9A876BD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 bwMode="auto">
          <a:xfrm>
            <a:off x="1110368" y="1640328"/>
            <a:ext cx="291632" cy="3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98B3F87-0496-4BCE-9ADE-15A5EFE9670B}"/>
              </a:ext>
            </a:extLst>
          </p:cNvPr>
          <p:cNvSpPr/>
          <p:nvPr/>
        </p:nvSpPr>
        <p:spPr>
          <a:xfrm>
            <a:off x="1402000" y="149339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B57E32-7E1A-415B-A155-188F26F55535}"/>
              </a:ext>
            </a:extLst>
          </p:cNvPr>
          <p:cNvSpPr/>
          <p:nvPr/>
        </p:nvSpPr>
        <p:spPr>
          <a:xfrm>
            <a:off x="1402000" y="208358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계약조회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6A5CC73-767C-42EC-8792-74AB8998F685}"/>
              </a:ext>
            </a:extLst>
          </p:cNvPr>
          <p:cNvSpPr/>
          <p:nvPr/>
        </p:nvSpPr>
        <p:spPr>
          <a:xfrm>
            <a:off x="1401999" y="26464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정보입력</a:t>
            </a:r>
          </a:p>
        </p:txBody>
      </p:sp>
      <p:cxnSp>
        <p:nvCxnSpPr>
          <p:cNvPr id="135" name="꺾인 연결선 8">
            <a:extLst>
              <a:ext uri="{FF2B5EF4-FFF2-40B4-BE49-F238E27FC236}">
                <a16:creationId xmlns:a16="http://schemas.microsoft.com/office/drawing/2014/main" id="{A0A9ED91-D08E-4271-9D7C-92D5510CCD76}"/>
              </a:ext>
            </a:extLst>
          </p:cNvPr>
          <p:cNvCxnSpPr>
            <a:stCxn id="130" idx="3"/>
            <a:endCxn id="133" idx="1"/>
          </p:cNvCxnSpPr>
          <p:nvPr/>
        </p:nvCxnSpPr>
        <p:spPr bwMode="auto">
          <a:xfrm>
            <a:off x="1110368" y="1640328"/>
            <a:ext cx="291632" cy="594132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꺾인 연결선 10">
            <a:extLst>
              <a:ext uri="{FF2B5EF4-FFF2-40B4-BE49-F238E27FC236}">
                <a16:creationId xmlns:a16="http://schemas.microsoft.com/office/drawing/2014/main" id="{09CB71D5-DE21-4744-8F78-150F60C0E757}"/>
              </a:ext>
            </a:extLst>
          </p:cNvPr>
          <p:cNvCxnSpPr>
            <a:stCxn id="130" idx="3"/>
            <a:endCxn id="134" idx="1"/>
          </p:cNvCxnSpPr>
          <p:nvPr/>
        </p:nvCxnSpPr>
        <p:spPr bwMode="auto">
          <a:xfrm>
            <a:off x="1110368" y="1640328"/>
            <a:ext cx="291631" cy="1157023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37D7AEE-94D2-4092-BB43-CD5890A00857}"/>
              </a:ext>
            </a:extLst>
          </p:cNvPr>
          <p:cNvSpPr/>
          <p:nvPr/>
        </p:nvSpPr>
        <p:spPr>
          <a:xfrm>
            <a:off x="3723271" y="2089399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6540152-6D03-4D7E-8C4C-0D209A002057}"/>
              </a:ext>
            </a:extLst>
          </p:cNvPr>
          <p:cNvSpPr/>
          <p:nvPr/>
        </p:nvSpPr>
        <p:spPr>
          <a:xfrm>
            <a:off x="2594546" y="208301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E185D48-8376-4295-AB20-16B19E5C6AC6}"/>
              </a:ext>
            </a:extLst>
          </p:cNvPr>
          <p:cNvSpPr/>
          <p:nvPr/>
        </p:nvSpPr>
        <p:spPr>
          <a:xfrm>
            <a:off x="2594546" y="2696859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계약세부사항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대금신청서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동의서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약관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E1CAA95-90E1-4723-90C8-65CA8BBDEAB7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 bwMode="auto">
          <a:xfrm>
            <a:off x="1876652" y="2948223"/>
            <a:ext cx="0" cy="26077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9C3288E-6E20-4A45-8DEF-F9F7973C912F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 bwMode="auto">
          <a:xfrm>
            <a:off x="3069199" y="2384762"/>
            <a:ext cx="0" cy="3120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꺾인 연결선 10">
            <a:extLst>
              <a:ext uri="{FF2B5EF4-FFF2-40B4-BE49-F238E27FC236}">
                <a16:creationId xmlns:a16="http://schemas.microsoft.com/office/drawing/2014/main" id="{2CFD67E1-42B3-44A9-A3DB-3920F7CBB53E}"/>
              </a:ext>
            </a:extLst>
          </p:cNvPr>
          <p:cNvCxnSpPr>
            <a:stCxn id="134" idx="3"/>
            <a:endCxn id="138" idx="1"/>
          </p:cNvCxnSpPr>
          <p:nvPr/>
        </p:nvCxnSpPr>
        <p:spPr bwMode="auto">
          <a:xfrm flipV="1">
            <a:off x="2351305" y="2233890"/>
            <a:ext cx="243241" cy="5634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36B5919-7769-4BC4-9A99-ECA07FA78EE1}"/>
              </a:ext>
            </a:extLst>
          </p:cNvPr>
          <p:cNvSpPr/>
          <p:nvPr/>
        </p:nvSpPr>
        <p:spPr>
          <a:xfrm>
            <a:off x="3720218" y="2706270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비표준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1A42C1F-F060-4F44-B65E-56355FA6FF4D}"/>
              </a:ext>
            </a:extLst>
          </p:cNvPr>
          <p:cNvSpPr/>
          <p:nvPr/>
        </p:nvSpPr>
        <p:spPr bwMode="auto">
          <a:xfrm>
            <a:off x="1335124" y="1350143"/>
            <a:ext cx="1083056" cy="25459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3" name="다이아몬드 172">
            <a:extLst>
              <a:ext uri="{FF2B5EF4-FFF2-40B4-BE49-F238E27FC236}">
                <a16:creationId xmlns:a16="http://schemas.microsoft.com/office/drawing/2014/main" id="{06650D94-2526-403D-BCC7-FD78BBC14959}"/>
              </a:ext>
            </a:extLst>
          </p:cNvPr>
          <p:cNvSpPr/>
          <p:nvPr/>
        </p:nvSpPr>
        <p:spPr>
          <a:xfrm>
            <a:off x="4932402" y="1941189"/>
            <a:ext cx="746227" cy="595604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4" name="꺾인 연결선 53">
            <a:extLst>
              <a:ext uri="{FF2B5EF4-FFF2-40B4-BE49-F238E27FC236}">
                <a16:creationId xmlns:a16="http://schemas.microsoft.com/office/drawing/2014/main" id="{C4206A25-0665-4CFA-BE37-87573BFA27B7}"/>
              </a:ext>
            </a:extLst>
          </p:cNvPr>
          <p:cNvCxnSpPr>
            <a:cxnSpLocks/>
            <a:stCxn id="173" idx="0"/>
            <a:endCxn id="130" idx="0"/>
          </p:cNvCxnSpPr>
          <p:nvPr/>
        </p:nvCxnSpPr>
        <p:spPr bwMode="auto">
          <a:xfrm rot="16200000" flipV="1">
            <a:off x="2744749" y="-619579"/>
            <a:ext cx="451734" cy="4669801"/>
          </a:xfrm>
          <a:prstGeom prst="bentConnector3">
            <a:avLst>
              <a:gd name="adj1" fmla="val 150605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84788CF-4564-4861-AAD7-0F272223CFCE}"/>
              </a:ext>
            </a:extLst>
          </p:cNvPr>
          <p:cNvSpPr/>
          <p:nvPr/>
        </p:nvSpPr>
        <p:spPr>
          <a:xfrm>
            <a:off x="1695005" y="9144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계약정보 파기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8015C42-D141-488D-B6C0-8E71C0AD6838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 bwMode="auto">
          <a:xfrm>
            <a:off x="3543852" y="2233890"/>
            <a:ext cx="179419" cy="63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392E76AB-EB75-4254-A01F-A10266E28079}"/>
              </a:ext>
            </a:extLst>
          </p:cNvPr>
          <p:cNvCxnSpPr>
            <a:cxnSpLocks/>
            <a:stCxn id="137" idx="3"/>
            <a:endCxn id="173" idx="1"/>
          </p:cNvCxnSpPr>
          <p:nvPr/>
        </p:nvCxnSpPr>
        <p:spPr bwMode="auto">
          <a:xfrm flipV="1">
            <a:off x="4672577" y="2238991"/>
            <a:ext cx="259825" cy="12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9277EDF-268C-4B18-8059-718690C8CD5E}"/>
              </a:ext>
            </a:extLst>
          </p:cNvPr>
          <p:cNvSpPr/>
          <p:nvPr/>
        </p:nvSpPr>
        <p:spPr>
          <a:xfrm>
            <a:off x="6623055" y="1063894"/>
            <a:ext cx="11272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사전계약서 확인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094C64B-1D5B-4F7D-8F89-E98FF65F09E3}"/>
              </a:ext>
            </a:extLst>
          </p:cNvPr>
          <p:cNvSpPr/>
          <p:nvPr/>
        </p:nvSpPr>
        <p:spPr>
          <a:xfrm>
            <a:off x="2595995" y="149927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견적서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D5D6A58A-BCF2-4E2B-9954-5C43EFCA9B08}"/>
              </a:ext>
            </a:extLst>
          </p:cNvPr>
          <p:cNvCxnSpPr>
            <a:cxnSpLocks/>
            <a:stCxn id="138" idx="0"/>
            <a:endCxn id="180" idx="2"/>
          </p:cNvCxnSpPr>
          <p:nvPr/>
        </p:nvCxnSpPr>
        <p:spPr bwMode="auto">
          <a:xfrm flipV="1">
            <a:off x="3069199" y="1801017"/>
            <a:ext cx="1449" cy="2820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11ED53E-0A16-40AB-9813-6CFA672A5016}"/>
              </a:ext>
            </a:extLst>
          </p:cNvPr>
          <p:cNvSpPr/>
          <p:nvPr/>
        </p:nvSpPr>
        <p:spPr>
          <a:xfrm>
            <a:off x="2594546" y="3559636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수금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계산서발행 항목 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A868EB8-8FE5-4A6E-867C-12FCB5C56F6D}"/>
              </a:ext>
            </a:extLst>
          </p:cNvPr>
          <p:cNvSpPr/>
          <p:nvPr/>
        </p:nvSpPr>
        <p:spPr>
          <a:xfrm>
            <a:off x="11053116" y="1559054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전송</a:t>
            </a:r>
          </a:p>
        </p:txBody>
      </p:sp>
      <p:cxnSp>
        <p:nvCxnSpPr>
          <p:cNvPr id="184" name="꺾인 연결선 10">
            <a:extLst>
              <a:ext uri="{FF2B5EF4-FFF2-40B4-BE49-F238E27FC236}">
                <a16:creationId xmlns:a16="http://schemas.microsoft.com/office/drawing/2014/main" id="{EA9AE2B1-EB2B-4C05-8956-59830FE46539}"/>
              </a:ext>
            </a:extLst>
          </p:cNvPr>
          <p:cNvCxnSpPr>
            <a:stCxn id="137" idx="0"/>
            <a:endCxn id="183" idx="0"/>
          </p:cNvCxnSpPr>
          <p:nvPr/>
        </p:nvCxnSpPr>
        <p:spPr bwMode="auto">
          <a:xfrm rot="5400000" flipH="1" flipV="1">
            <a:off x="7597674" y="-1840695"/>
            <a:ext cx="530345" cy="7329845"/>
          </a:xfrm>
          <a:prstGeom prst="bentConnector3">
            <a:avLst>
              <a:gd name="adj1" fmla="val 143104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6750D8C-3BDB-4279-B168-D568B593FCF9}"/>
              </a:ext>
            </a:extLst>
          </p:cNvPr>
          <p:cNvSpPr/>
          <p:nvPr/>
        </p:nvSpPr>
        <p:spPr>
          <a:xfrm>
            <a:off x="9385968" y="2112136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EAAD546-8242-4EAD-BDEE-E736EEB1DA72}"/>
              </a:ext>
            </a:extLst>
          </p:cNvPr>
          <p:cNvSpPr/>
          <p:nvPr/>
        </p:nvSpPr>
        <p:spPr>
          <a:xfrm>
            <a:off x="9385968" y="2705674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장승인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8E66102-A562-4501-9B06-14DE033C75B7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 bwMode="auto">
          <a:xfrm>
            <a:off x="9745968" y="2424670"/>
            <a:ext cx="0" cy="281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꺾인 연결선 10">
            <a:extLst>
              <a:ext uri="{FF2B5EF4-FFF2-40B4-BE49-F238E27FC236}">
                <a16:creationId xmlns:a16="http://schemas.microsoft.com/office/drawing/2014/main" id="{BBCF118B-FB08-4E73-B8DD-6660D4A1B4E7}"/>
              </a:ext>
            </a:extLst>
          </p:cNvPr>
          <p:cNvCxnSpPr>
            <a:stCxn id="186" idx="3"/>
            <a:endCxn id="51" idx="1"/>
          </p:cNvCxnSpPr>
          <p:nvPr/>
        </p:nvCxnSpPr>
        <p:spPr bwMode="auto">
          <a:xfrm flipV="1">
            <a:off x="10105968" y="2250225"/>
            <a:ext cx="211736" cy="6117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54990F3-BF33-451C-BD39-12EA60AEB24A}"/>
              </a:ext>
            </a:extLst>
          </p:cNvPr>
          <p:cNvCxnSpPr>
            <a:cxnSpLocks/>
            <a:endCxn id="185" idx="1"/>
          </p:cNvCxnSpPr>
          <p:nvPr/>
        </p:nvCxnSpPr>
        <p:spPr bwMode="auto">
          <a:xfrm>
            <a:off x="9230929" y="2267406"/>
            <a:ext cx="155039" cy="9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B8E0A6-DB00-40A5-B326-C52A58319633}"/>
              </a:ext>
            </a:extLst>
          </p:cNvPr>
          <p:cNvCxnSpPr>
            <a:cxnSpLocks/>
            <a:stCxn id="27" idx="2"/>
            <a:endCxn id="105" idx="0"/>
          </p:cNvCxnSpPr>
          <p:nvPr/>
        </p:nvCxnSpPr>
        <p:spPr bwMode="auto">
          <a:xfrm rot="16200000" flipH="1">
            <a:off x="5817954" y="3605587"/>
            <a:ext cx="2830773" cy="435807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92095B2-AEB1-4C2D-881D-9615809AC7A0}"/>
              </a:ext>
            </a:extLst>
          </p:cNvPr>
          <p:cNvCxnSpPr>
            <a:cxnSpLocks/>
            <a:stCxn id="137" idx="2"/>
            <a:endCxn id="112" idx="0"/>
          </p:cNvCxnSpPr>
          <p:nvPr/>
        </p:nvCxnSpPr>
        <p:spPr bwMode="auto">
          <a:xfrm rot="16200000" flipH="1">
            <a:off x="3199917" y="3389151"/>
            <a:ext cx="2802111" cy="806096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0C99E9-BA5D-4810-8A94-B23E7CEA96C6}"/>
              </a:ext>
            </a:extLst>
          </p:cNvPr>
          <p:cNvSpPr/>
          <p:nvPr/>
        </p:nvSpPr>
        <p:spPr>
          <a:xfrm>
            <a:off x="4123918" y="3642885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7946B644-EE29-4DD7-9A30-7BF97303114F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 rot="5400000">
            <a:off x="4652006" y="2829823"/>
            <a:ext cx="2715447" cy="2011417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270C8-D6A7-45F6-954A-8F6CABE41E06}"/>
              </a:ext>
            </a:extLst>
          </p:cNvPr>
          <p:cNvSpPr/>
          <p:nvPr/>
        </p:nvSpPr>
        <p:spPr>
          <a:xfrm>
            <a:off x="5650298" y="3787760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08871EA-D719-4D52-890F-3E594D7D9334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0929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4640E1-BFE7-442D-9D0A-553935F8276E}"/>
              </a:ext>
            </a:extLst>
          </p:cNvPr>
          <p:cNvSpPr/>
          <p:nvPr/>
        </p:nvSpPr>
        <p:spPr>
          <a:xfrm>
            <a:off x="566252" y="135058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고객센터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CB4ABD-9702-4C44-9C8B-DFE754434B07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 bwMode="auto">
          <a:xfrm>
            <a:off x="1515558" y="1501455"/>
            <a:ext cx="232402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ED1F5E-8B42-4729-87CC-7AA3E3CA44D2}"/>
              </a:ext>
            </a:extLst>
          </p:cNvPr>
          <p:cNvSpPr/>
          <p:nvPr/>
        </p:nvSpPr>
        <p:spPr>
          <a:xfrm>
            <a:off x="1747960" y="135058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계약사항 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86976D-04DE-4EB6-9617-AAE8DCF4AA29}"/>
              </a:ext>
            </a:extLst>
          </p:cNvPr>
          <p:cNvSpPr/>
          <p:nvPr/>
        </p:nvSpPr>
        <p:spPr>
          <a:xfrm>
            <a:off x="2973878" y="1347433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시스템 연계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868C546-D9E6-4C32-AFC1-96562D3C58F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 flipV="1">
            <a:off x="2697266" y="1498306"/>
            <a:ext cx="276612" cy="314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94065C7-00CA-4279-831E-606EEDEC3643}"/>
              </a:ext>
            </a:extLst>
          </p:cNvPr>
          <p:cNvSpPr/>
          <p:nvPr/>
        </p:nvSpPr>
        <p:spPr>
          <a:xfrm>
            <a:off x="4565119" y="1347434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92C5C0B-D85A-4ADC-B9E9-32B1E771EF78}"/>
              </a:ext>
            </a:extLst>
          </p:cNvPr>
          <p:cNvSpPr/>
          <p:nvPr/>
        </p:nvSpPr>
        <p:spPr>
          <a:xfrm>
            <a:off x="4563779" y="1952398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대금신청서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동의서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약관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1249837-8A12-4CB8-A412-82ECE8B738A5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 bwMode="auto">
          <a:xfrm flipH="1">
            <a:off x="5038432" y="1649179"/>
            <a:ext cx="1340" cy="30321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A36B1EF9-137D-4ED2-932D-45396BF9DE79}"/>
              </a:ext>
            </a:extLst>
          </p:cNvPr>
          <p:cNvCxnSpPr>
            <a:cxnSpLocks/>
            <a:stCxn id="150" idx="2"/>
            <a:endCxn id="70" idx="0"/>
          </p:cNvCxnSpPr>
          <p:nvPr/>
        </p:nvCxnSpPr>
        <p:spPr bwMode="auto">
          <a:xfrm rot="16200000" flipH="1">
            <a:off x="4450659" y="2238292"/>
            <a:ext cx="3589699" cy="241147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F7048D3-2D3B-47C5-A845-1C906FE7CBB9}"/>
              </a:ext>
            </a:extLst>
          </p:cNvPr>
          <p:cNvSpPr/>
          <p:nvPr/>
        </p:nvSpPr>
        <p:spPr>
          <a:xfrm>
            <a:off x="5964965" y="1336645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ECB8160-30B1-45AF-BE9C-DF771051520E}"/>
              </a:ext>
            </a:extLst>
          </p:cNvPr>
          <p:cNvSpPr/>
          <p:nvPr/>
        </p:nvSpPr>
        <p:spPr>
          <a:xfrm>
            <a:off x="7498265" y="1330023"/>
            <a:ext cx="1012652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전송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D0083F4-EB85-4B1A-B15F-4FEF9AA3D577}"/>
              </a:ext>
            </a:extLst>
          </p:cNvPr>
          <p:cNvGrpSpPr/>
          <p:nvPr/>
        </p:nvGrpSpPr>
        <p:grpSpPr>
          <a:xfrm>
            <a:off x="7668956" y="1749610"/>
            <a:ext cx="702465" cy="221019"/>
            <a:chOff x="7279599" y="4230471"/>
            <a:chExt cx="943188" cy="296758"/>
          </a:xfrm>
        </p:grpSpPr>
        <p:pic>
          <p:nvPicPr>
            <p:cNvPr id="137" name="Picture 3" descr="C:\Users\gin\Desktop\kakaotalk_logo_icon_147272.png">
              <a:extLst>
                <a:ext uri="{FF2B5EF4-FFF2-40B4-BE49-F238E27FC236}">
                  <a16:creationId xmlns:a16="http://schemas.microsoft.com/office/drawing/2014/main" id="{257656CA-DD94-4370-BB38-F7DBFA7B2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14" y="4230471"/>
              <a:ext cx="296758" cy="29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5" descr="C:\Users\gin\Desktop\Untitled-1.png">
              <a:extLst>
                <a:ext uri="{FF2B5EF4-FFF2-40B4-BE49-F238E27FC236}">
                  <a16:creationId xmlns:a16="http://schemas.microsoft.com/office/drawing/2014/main" id="{E9CADACF-E0CE-46C9-877A-4BC8E22E8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599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7" descr="C:\Users\gin\Desktop\Untitled-3.png">
              <a:extLst>
                <a:ext uri="{FF2B5EF4-FFF2-40B4-BE49-F238E27FC236}">
                  <a16:creationId xmlns:a16="http://schemas.microsoft.com/office/drawing/2014/main" id="{16934C87-CB98-4D84-A43B-B903AC8C2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87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E1724C76-222D-4699-9DFF-DE128EC10B2E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 bwMode="auto">
          <a:xfrm flipV="1">
            <a:off x="6914271" y="1486290"/>
            <a:ext cx="583994" cy="66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D3A98C3-360F-4AF4-81D8-9368CE6F5CB6}"/>
              </a:ext>
            </a:extLst>
          </p:cNvPr>
          <p:cNvCxnSpPr>
            <a:cxnSpLocks/>
            <a:stCxn id="24" idx="3"/>
            <a:endCxn id="150" idx="1"/>
          </p:cNvCxnSpPr>
          <p:nvPr/>
        </p:nvCxnSpPr>
        <p:spPr bwMode="auto">
          <a:xfrm>
            <a:off x="3923184" y="1498306"/>
            <a:ext cx="641935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1D64D5-6D4F-4D7A-9ACC-BDB29888C0E3}"/>
              </a:ext>
            </a:extLst>
          </p:cNvPr>
          <p:cNvSpPr/>
          <p:nvPr/>
        </p:nvSpPr>
        <p:spPr>
          <a:xfrm>
            <a:off x="1758988" y="1908009"/>
            <a:ext cx="949306" cy="6039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E25CDE-D3EC-4F59-8538-894A28920620}"/>
              </a:ext>
            </a:extLst>
          </p:cNvPr>
          <p:cNvSpPr/>
          <p:nvPr/>
        </p:nvSpPr>
        <p:spPr>
          <a:xfrm>
            <a:off x="1765382" y="2602077"/>
            <a:ext cx="949306" cy="7211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최종확정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56C2D4C-E8E8-43A4-AC38-0AAA68DEA102}"/>
              </a:ext>
            </a:extLst>
          </p:cNvPr>
          <p:cNvCxnSpPr>
            <a:cxnSpLocks/>
            <a:stCxn id="150" idx="3"/>
            <a:endCxn id="124" idx="1"/>
          </p:cNvCxnSpPr>
          <p:nvPr/>
        </p:nvCxnSpPr>
        <p:spPr bwMode="auto">
          <a:xfrm flipV="1">
            <a:off x="5514425" y="1492912"/>
            <a:ext cx="450540" cy="539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5CD46-322A-4DBD-8D48-639F6F575270}"/>
              </a:ext>
            </a:extLst>
          </p:cNvPr>
          <p:cNvSpPr/>
          <p:nvPr/>
        </p:nvSpPr>
        <p:spPr>
          <a:xfrm>
            <a:off x="6405123" y="4092821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8" name="연결선: 구부러짐 187">
            <a:extLst>
              <a:ext uri="{FF2B5EF4-FFF2-40B4-BE49-F238E27FC236}">
                <a16:creationId xmlns:a16="http://schemas.microsoft.com/office/drawing/2014/main" id="{7615D295-D5D5-4996-A58A-17116B2ADD69}"/>
              </a:ext>
            </a:extLst>
          </p:cNvPr>
          <p:cNvCxnSpPr>
            <a:cxnSpLocks/>
            <a:stCxn id="124" idx="2"/>
            <a:endCxn id="62" idx="0"/>
          </p:cNvCxnSpPr>
          <p:nvPr/>
        </p:nvCxnSpPr>
        <p:spPr bwMode="auto">
          <a:xfrm rot="5400000">
            <a:off x="3949781" y="2703418"/>
            <a:ext cx="3544076" cy="143559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626C978-75F5-45E6-AFB6-6F237F1C9719}"/>
              </a:ext>
            </a:extLst>
          </p:cNvPr>
          <p:cNvSpPr/>
          <p:nvPr/>
        </p:nvSpPr>
        <p:spPr>
          <a:xfrm>
            <a:off x="4586898" y="4224138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786AF1E-6261-4303-B2E8-2987AF06712A}"/>
              </a:ext>
            </a:extLst>
          </p:cNvPr>
          <p:cNvSpPr/>
          <p:nvPr/>
        </p:nvSpPr>
        <p:spPr>
          <a:xfrm>
            <a:off x="1765382" y="3400839"/>
            <a:ext cx="949306" cy="7211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비대면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64E9A-22DE-43D3-9624-6327930B55CB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고객센터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D8B9F2-1891-4B09-8795-AEFC4AA8E2E0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2C082FC-C711-4506-8C6A-7AAE87905E52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C4861B-086C-4033-8754-87C8EA61AAE6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008B00-15C1-4045-B0FF-C37A4ACF3CEC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139581-FCA0-46FC-9343-66CB3911055D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77F2C5-224A-4C84-9E3E-CC9BB02D86EC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D13C6B-B359-4C65-A21F-86D9A45E8328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C257758-2576-45FD-BD2F-EB13878E6B4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CB9122-B268-4455-A3B4-661E0C920C7D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8C99C1-F81A-4C57-A74F-08490AE72C19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C0CD549-CAE6-41B7-B076-021C02E67F6A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 bwMode="auto">
          <a:xfrm>
            <a:off x="7451244" y="5540623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2CC1081-FE42-4220-B105-C78CE90B80FE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0C58058-5139-41D0-BC71-E521C9119EE8}"/>
              </a:ext>
            </a:extLst>
          </p:cNvPr>
          <p:cNvGrpSpPr/>
          <p:nvPr/>
        </p:nvGrpSpPr>
        <p:grpSpPr>
          <a:xfrm>
            <a:off x="8153005" y="4874129"/>
            <a:ext cx="446509" cy="446509"/>
            <a:chOff x="6343433" y="4867110"/>
            <a:chExt cx="446509" cy="446509"/>
          </a:xfrm>
        </p:grpSpPr>
        <p:pic>
          <p:nvPicPr>
            <p:cNvPr id="78" name="Picture 6" descr="Adobe PDF Document icon">
              <a:extLst>
                <a:ext uri="{FF2B5EF4-FFF2-40B4-BE49-F238E27FC236}">
                  <a16:creationId xmlns:a16="http://schemas.microsoft.com/office/drawing/2014/main" id="{56DA8E51-8FB5-4721-AC7B-2DF764129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015F54-F49A-48B8-8756-2D36C7FCA36B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3C9144E-BA59-4D9A-8354-A12734DAC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E861F4-07EE-417B-8F0A-39F62C742059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421F0D-855B-49FC-A4AB-4D970195FC26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32E53A6-78BA-4758-AB13-B6526827C45C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71465F-6ED1-472C-9E51-03157916DE45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7CFB80-1515-445C-8E81-B5D0F7FEEFE0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CAB5AC7-5DB5-4A34-AF92-B4D5433A3578}"/>
              </a:ext>
            </a:extLst>
          </p:cNvPr>
          <p:cNvCxnSpPr>
            <a:cxnSpLocks/>
            <a:stCxn id="150" idx="2"/>
            <a:endCxn id="62" idx="0"/>
          </p:cNvCxnSpPr>
          <p:nvPr/>
        </p:nvCxnSpPr>
        <p:spPr bwMode="auto">
          <a:xfrm rot="5400000">
            <a:off x="3249858" y="3403341"/>
            <a:ext cx="3544076" cy="3575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6" name="Picture 6" descr="Adobe PDF Document icon">
            <a:extLst>
              <a:ext uri="{FF2B5EF4-FFF2-40B4-BE49-F238E27FC236}">
                <a16:creationId xmlns:a16="http://schemas.microsoft.com/office/drawing/2014/main" id="{55954F05-ABD7-4435-8432-9E8C2B45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4074" y="2046235"/>
            <a:ext cx="412227" cy="4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9CCEEC-7191-4CF1-991D-699380BBDBC5}"/>
              </a:ext>
            </a:extLst>
          </p:cNvPr>
          <p:cNvSpPr/>
          <p:nvPr/>
        </p:nvSpPr>
        <p:spPr>
          <a:xfrm>
            <a:off x="7504857" y="1994458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관련문서 첨부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EE98-ED2E-4EB1-92FA-0D699EA9E973}"/>
              </a:ext>
            </a:extLst>
          </p:cNvPr>
          <p:cNvSpPr/>
          <p:nvPr/>
        </p:nvSpPr>
        <p:spPr>
          <a:xfrm>
            <a:off x="1781306" y="3125263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B02BC1-74BD-46A3-B14C-58677C84D6A8}"/>
              </a:ext>
            </a:extLst>
          </p:cNvPr>
          <p:cNvSpPr/>
          <p:nvPr/>
        </p:nvSpPr>
        <p:spPr>
          <a:xfrm>
            <a:off x="540369" y="140572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D4199F-B5A5-4073-82D2-63668C7E3ED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 bwMode="auto">
          <a:xfrm>
            <a:off x="1489675" y="1556593"/>
            <a:ext cx="291632" cy="3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C9EAC2-9587-4DEE-9813-ADFABEC0BA46}"/>
              </a:ext>
            </a:extLst>
          </p:cNvPr>
          <p:cNvSpPr/>
          <p:nvPr/>
        </p:nvSpPr>
        <p:spPr>
          <a:xfrm>
            <a:off x="1781307" y="140966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237B-7D37-4F99-8859-63F5A6ED6C9A}"/>
              </a:ext>
            </a:extLst>
          </p:cNvPr>
          <p:cNvSpPr/>
          <p:nvPr/>
        </p:nvSpPr>
        <p:spPr>
          <a:xfrm>
            <a:off x="1781307" y="199985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9AEC5-A91A-427E-BF6E-DBB6BDA940E2}"/>
              </a:ext>
            </a:extLst>
          </p:cNvPr>
          <p:cNvSpPr/>
          <p:nvPr/>
        </p:nvSpPr>
        <p:spPr>
          <a:xfrm>
            <a:off x="1781306" y="2562743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정보입력</a:t>
            </a:r>
          </a:p>
        </p:txBody>
      </p:sp>
      <p:cxnSp>
        <p:nvCxnSpPr>
          <p:cNvPr id="48" name="꺾인 연결선 8">
            <a:extLst>
              <a:ext uri="{FF2B5EF4-FFF2-40B4-BE49-F238E27FC236}">
                <a16:creationId xmlns:a16="http://schemas.microsoft.com/office/drawing/2014/main" id="{769B43C3-3476-40A7-BC66-8C4A6FCBAE2D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>
            <a:off x="1489675" y="1556593"/>
            <a:ext cx="291632" cy="594132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10">
            <a:extLst>
              <a:ext uri="{FF2B5EF4-FFF2-40B4-BE49-F238E27FC236}">
                <a16:creationId xmlns:a16="http://schemas.microsoft.com/office/drawing/2014/main" id="{8BB66E97-C697-4A6C-92A7-378B6ECEEFB4}"/>
              </a:ext>
            </a:extLst>
          </p:cNvPr>
          <p:cNvCxnSpPr>
            <a:stCxn id="43" idx="3"/>
            <a:endCxn id="47" idx="1"/>
          </p:cNvCxnSpPr>
          <p:nvPr/>
        </p:nvCxnSpPr>
        <p:spPr bwMode="auto">
          <a:xfrm>
            <a:off x="1489675" y="1556593"/>
            <a:ext cx="291631" cy="1157023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E4915-6139-4006-BB5B-F1BA2D138C3C}"/>
              </a:ext>
            </a:extLst>
          </p:cNvPr>
          <p:cNvSpPr/>
          <p:nvPr/>
        </p:nvSpPr>
        <p:spPr>
          <a:xfrm>
            <a:off x="4102578" y="2005664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3D592-0856-4C6E-88AC-C61E3A97E0D5}"/>
              </a:ext>
            </a:extLst>
          </p:cNvPr>
          <p:cNvSpPr/>
          <p:nvPr/>
        </p:nvSpPr>
        <p:spPr>
          <a:xfrm>
            <a:off x="2973853" y="199928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63C6B8-236B-4652-B8C0-0AFE01875435}"/>
              </a:ext>
            </a:extLst>
          </p:cNvPr>
          <p:cNvSpPr/>
          <p:nvPr/>
        </p:nvSpPr>
        <p:spPr>
          <a:xfrm>
            <a:off x="2973853" y="2613124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대금신청서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동의서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약관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396A317-672D-457D-95A5-AB6E731A6D68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 bwMode="auto">
          <a:xfrm>
            <a:off x="2255959" y="2864488"/>
            <a:ext cx="0" cy="26077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EDF892-8C0E-489C-8B10-B9F2FB3AC51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3448506" y="2301027"/>
            <a:ext cx="0" cy="3120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10">
            <a:extLst>
              <a:ext uri="{FF2B5EF4-FFF2-40B4-BE49-F238E27FC236}">
                <a16:creationId xmlns:a16="http://schemas.microsoft.com/office/drawing/2014/main" id="{160F7F3F-83D2-4098-8CCC-802A8177E419}"/>
              </a:ext>
            </a:extLst>
          </p:cNvPr>
          <p:cNvCxnSpPr>
            <a:stCxn id="47" idx="3"/>
            <a:endCxn id="8" idx="1"/>
          </p:cNvCxnSpPr>
          <p:nvPr/>
        </p:nvCxnSpPr>
        <p:spPr bwMode="auto">
          <a:xfrm flipV="1">
            <a:off x="2730612" y="2150155"/>
            <a:ext cx="243241" cy="5634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CBB6798-402C-4F4D-8174-D709FDB5BFCB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 flipV="1">
            <a:off x="6057936" y="2152338"/>
            <a:ext cx="270697" cy="291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8937C-6825-45CA-9823-01D4C8EF3CBB}"/>
              </a:ext>
            </a:extLst>
          </p:cNvPr>
          <p:cNvSpPr/>
          <p:nvPr/>
        </p:nvSpPr>
        <p:spPr>
          <a:xfrm>
            <a:off x="7504857" y="2608736"/>
            <a:ext cx="949306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사진촬영문서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0A803-7A6F-4BE9-BAC6-082A3F786D13}"/>
              </a:ext>
            </a:extLst>
          </p:cNvPr>
          <p:cNvCxnSpPr>
            <a:cxnSpLocks/>
            <a:stCxn id="119" idx="2"/>
            <a:endCxn id="29" idx="0"/>
          </p:cNvCxnSpPr>
          <p:nvPr/>
        </p:nvCxnSpPr>
        <p:spPr bwMode="auto">
          <a:xfrm>
            <a:off x="7979510" y="2306992"/>
            <a:ext cx="0" cy="3017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0AFE536-503D-4926-A608-2D1543ABFE8E}"/>
              </a:ext>
            </a:extLst>
          </p:cNvPr>
          <p:cNvCxnSpPr>
            <a:cxnSpLocks/>
            <a:endCxn id="119" idx="1"/>
          </p:cNvCxnSpPr>
          <p:nvPr/>
        </p:nvCxnSpPr>
        <p:spPr bwMode="auto">
          <a:xfrm flipV="1">
            <a:off x="7277939" y="2150725"/>
            <a:ext cx="226918" cy="161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B8BC6B-FD06-43CA-9E32-0FDCA8C3EB64}"/>
              </a:ext>
            </a:extLst>
          </p:cNvPr>
          <p:cNvSpPr/>
          <p:nvPr/>
        </p:nvSpPr>
        <p:spPr>
          <a:xfrm>
            <a:off x="10914754" y="2005323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계약완료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7FCD2-F56A-4ECD-AE53-97360C42EA43}"/>
              </a:ext>
            </a:extLst>
          </p:cNvPr>
          <p:cNvSpPr/>
          <p:nvPr/>
        </p:nvSpPr>
        <p:spPr>
          <a:xfrm>
            <a:off x="8722731" y="2005323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계약서비스 확인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0E0EC1-1DF5-4880-A495-5ACEE341AA54}"/>
              </a:ext>
            </a:extLst>
          </p:cNvPr>
          <p:cNvSpPr/>
          <p:nvPr/>
        </p:nvSpPr>
        <p:spPr>
          <a:xfrm>
            <a:off x="7504857" y="1229746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전송</a:t>
            </a: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B8E0A6-DB00-40A5-B326-C52A58319633}"/>
              </a:ext>
            </a:extLst>
          </p:cNvPr>
          <p:cNvCxnSpPr>
            <a:cxnSpLocks/>
            <a:stCxn id="51" idx="2"/>
            <a:endCxn id="90" idx="0"/>
          </p:cNvCxnSpPr>
          <p:nvPr/>
        </p:nvCxnSpPr>
        <p:spPr bwMode="auto">
          <a:xfrm rot="5400000">
            <a:off x="7959816" y="1809286"/>
            <a:ext cx="2921021" cy="3938163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D547706-497C-46E3-B532-E5EB45A9798B}"/>
              </a:ext>
            </a:extLst>
          </p:cNvPr>
          <p:cNvGrpSpPr/>
          <p:nvPr/>
        </p:nvGrpSpPr>
        <p:grpSpPr>
          <a:xfrm>
            <a:off x="8494919" y="1283127"/>
            <a:ext cx="702465" cy="221019"/>
            <a:chOff x="7279599" y="4230471"/>
            <a:chExt cx="943188" cy="296758"/>
          </a:xfrm>
        </p:grpSpPr>
        <p:pic>
          <p:nvPicPr>
            <p:cNvPr id="140" name="Picture 3" descr="C:\Users\gin\Desktop\kakaotalk_logo_icon_147272.png">
              <a:extLst>
                <a:ext uri="{FF2B5EF4-FFF2-40B4-BE49-F238E27FC236}">
                  <a16:creationId xmlns:a16="http://schemas.microsoft.com/office/drawing/2014/main" id="{F3F7D54F-427C-49CC-811C-021BFE6C1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814" y="4230471"/>
              <a:ext cx="296758" cy="29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5" descr="C:\Users\gin\Desktop\Untitled-1.png">
              <a:extLst>
                <a:ext uri="{FF2B5EF4-FFF2-40B4-BE49-F238E27FC236}">
                  <a16:creationId xmlns:a16="http://schemas.microsoft.com/office/drawing/2014/main" id="{2B147587-DCD0-47D2-80E2-F3EBC2A1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9599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7" descr="C:\Users\gin\Desktop\Untitled-3.png">
              <a:extLst>
                <a:ext uri="{FF2B5EF4-FFF2-40B4-BE49-F238E27FC236}">
                  <a16:creationId xmlns:a16="http://schemas.microsoft.com/office/drawing/2014/main" id="{54A1AB24-A6AE-4DDA-85A8-2181B4238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587" y="4230471"/>
              <a:ext cx="295200" cy="29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0FB13B-3099-4D59-A2B7-751AD7BBDA65}"/>
              </a:ext>
            </a:extLst>
          </p:cNvPr>
          <p:cNvSpPr/>
          <p:nvPr/>
        </p:nvSpPr>
        <p:spPr>
          <a:xfrm>
            <a:off x="8724191" y="2617988"/>
            <a:ext cx="949306" cy="8858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최종확정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6DAB8-2523-4799-B5FD-2C7A629C6D6A}"/>
              </a:ext>
            </a:extLst>
          </p:cNvPr>
          <p:cNvSpPr/>
          <p:nvPr/>
        </p:nvSpPr>
        <p:spPr bwMode="auto">
          <a:xfrm>
            <a:off x="1714431" y="1266408"/>
            <a:ext cx="1083056" cy="25459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E98F6925-92DE-4BE6-B197-B69071507F97}"/>
              </a:ext>
            </a:extLst>
          </p:cNvPr>
          <p:cNvCxnSpPr>
            <a:endCxn id="6" idx="2"/>
          </p:cNvCxnSpPr>
          <p:nvPr/>
        </p:nvCxnSpPr>
        <p:spPr bwMode="auto">
          <a:xfrm rot="16200000" flipV="1">
            <a:off x="1965790" y="4102568"/>
            <a:ext cx="1594971" cy="101463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71D50-2203-4DCC-BAEF-FED6BB492E42}"/>
              </a:ext>
            </a:extLst>
          </p:cNvPr>
          <p:cNvSpPr/>
          <p:nvPr/>
        </p:nvSpPr>
        <p:spPr>
          <a:xfrm>
            <a:off x="2072404" y="4286215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고객정보조회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5F976A4-0503-4BCC-9016-792775F2D5DD}"/>
              </a:ext>
            </a:extLst>
          </p:cNvPr>
          <p:cNvSpPr/>
          <p:nvPr/>
        </p:nvSpPr>
        <p:spPr>
          <a:xfrm>
            <a:off x="5311709" y="1857454"/>
            <a:ext cx="746227" cy="595604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꺾인 연결선 53">
            <a:extLst>
              <a:ext uri="{FF2B5EF4-FFF2-40B4-BE49-F238E27FC236}">
                <a16:creationId xmlns:a16="http://schemas.microsoft.com/office/drawing/2014/main" id="{0FCC487C-4974-4C5D-A08B-270AFAD913B4}"/>
              </a:ext>
            </a:extLst>
          </p:cNvPr>
          <p:cNvCxnSpPr>
            <a:cxnSpLocks/>
            <a:stCxn id="19" idx="0"/>
            <a:endCxn id="43" idx="0"/>
          </p:cNvCxnSpPr>
          <p:nvPr/>
        </p:nvCxnSpPr>
        <p:spPr bwMode="auto">
          <a:xfrm rot="16200000" flipV="1">
            <a:off x="3124056" y="-703314"/>
            <a:ext cx="451734" cy="4669801"/>
          </a:xfrm>
          <a:prstGeom prst="bentConnector3">
            <a:avLst>
              <a:gd name="adj1" fmla="val 150605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42ED6-2647-4991-955D-6CC54319E527}"/>
              </a:ext>
            </a:extLst>
          </p:cNvPr>
          <p:cNvSpPr/>
          <p:nvPr/>
        </p:nvSpPr>
        <p:spPr>
          <a:xfrm>
            <a:off x="2074312" y="830724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계약정보 파기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F9C136-2FB9-494C-BD89-0C29A007A2B2}"/>
              </a:ext>
            </a:extLst>
          </p:cNvPr>
          <p:cNvSpPr/>
          <p:nvPr/>
        </p:nvSpPr>
        <p:spPr>
          <a:xfrm>
            <a:off x="5669014" y="1556894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B92F8-41E6-4BF7-9A10-73FC7443F62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3923159" y="2150155"/>
            <a:ext cx="179419" cy="63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DBFE819-4A6D-4F0F-8667-3B01D20E8DBB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 bwMode="auto">
          <a:xfrm flipV="1">
            <a:off x="5051884" y="2155256"/>
            <a:ext cx="259825" cy="128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E1B5034-9B50-4DA5-BA47-C1C46BA931E8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 bwMode="auto">
          <a:xfrm>
            <a:off x="9197384" y="2317857"/>
            <a:ext cx="1460" cy="30013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A5BF19-41E1-4355-B676-5A2231846BDA}"/>
              </a:ext>
            </a:extLst>
          </p:cNvPr>
          <p:cNvSpPr/>
          <p:nvPr/>
        </p:nvSpPr>
        <p:spPr>
          <a:xfrm>
            <a:off x="5923870" y="218150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꺾인 연결선 10">
            <a:extLst>
              <a:ext uri="{FF2B5EF4-FFF2-40B4-BE49-F238E27FC236}">
                <a16:creationId xmlns:a16="http://schemas.microsoft.com/office/drawing/2014/main" id="{8D5A65FC-49D1-48A4-B2EC-EB842B523A8F}"/>
              </a:ext>
            </a:extLst>
          </p:cNvPr>
          <p:cNvCxnSpPr>
            <a:stCxn id="7" idx="0"/>
            <a:endCxn id="54" idx="1"/>
          </p:cNvCxnSpPr>
          <p:nvPr/>
        </p:nvCxnSpPr>
        <p:spPr bwMode="auto">
          <a:xfrm rot="5400000" flipH="1" flipV="1">
            <a:off x="5731219" y="232026"/>
            <a:ext cx="619651" cy="2927626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5AACFFD-118B-4D81-9432-BB5590373AAD}"/>
              </a:ext>
            </a:extLst>
          </p:cNvPr>
          <p:cNvCxnSpPr>
            <a:cxnSpLocks/>
            <a:stCxn id="119" idx="3"/>
            <a:endCxn id="53" idx="1"/>
          </p:cNvCxnSpPr>
          <p:nvPr/>
        </p:nvCxnSpPr>
        <p:spPr bwMode="auto">
          <a:xfrm>
            <a:off x="8454163" y="2150725"/>
            <a:ext cx="268568" cy="1086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883587-A483-4A38-8AB2-99E65EE061A8}"/>
              </a:ext>
            </a:extLst>
          </p:cNvPr>
          <p:cNvSpPr/>
          <p:nvPr/>
        </p:nvSpPr>
        <p:spPr>
          <a:xfrm>
            <a:off x="6458516" y="464355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BA0395-E046-4A8E-ADF6-E6188237B9CD}"/>
              </a:ext>
            </a:extLst>
          </p:cNvPr>
          <p:cNvSpPr/>
          <p:nvPr/>
        </p:nvSpPr>
        <p:spPr>
          <a:xfrm>
            <a:off x="5867341" y="1114770"/>
            <a:ext cx="11272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사전계약서 확인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7131B10-5EAC-47CE-8876-1E2E26FF0C40}"/>
              </a:ext>
            </a:extLst>
          </p:cNvPr>
          <p:cNvCxnSpPr>
            <a:cxnSpLocks/>
            <a:stCxn id="30" idx="2"/>
            <a:endCxn id="85" idx="0"/>
          </p:cNvCxnSpPr>
          <p:nvPr/>
        </p:nvCxnSpPr>
        <p:spPr bwMode="auto">
          <a:xfrm rot="5400000">
            <a:off x="7632817" y="1445714"/>
            <a:ext cx="1118744" cy="637633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7C3C3-4E22-4220-81F6-5737E601FBE9}"/>
              </a:ext>
            </a:extLst>
          </p:cNvPr>
          <p:cNvSpPr/>
          <p:nvPr/>
        </p:nvSpPr>
        <p:spPr>
          <a:xfrm>
            <a:off x="9791386" y="4528676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2B587B-06F5-4BC6-8256-BE953BB44EE5}"/>
              </a:ext>
            </a:extLst>
          </p:cNvPr>
          <p:cNvSpPr/>
          <p:nvPr/>
        </p:nvSpPr>
        <p:spPr>
          <a:xfrm>
            <a:off x="10905705" y="3761977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975D30-E5F1-40C1-8008-8B67EA40F02C}"/>
              </a:ext>
            </a:extLst>
          </p:cNvPr>
          <p:cNvCxnSpPr>
            <a:cxnSpLocks/>
            <a:stCxn id="51" idx="2"/>
            <a:endCxn id="30" idx="0"/>
          </p:cNvCxnSpPr>
          <p:nvPr/>
        </p:nvCxnSpPr>
        <p:spPr bwMode="auto">
          <a:xfrm flipH="1">
            <a:off x="11380358" y="2317857"/>
            <a:ext cx="9049" cy="14441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78F970-8C5F-491C-A146-D9393C299B5F}"/>
              </a:ext>
            </a:extLst>
          </p:cNvPr>
          <p:cNvSpPr/>
          <p:nvPr/>
        </p:nvSpPr>
        <p:spPr>
          <a:xfrm>
            <a:off x="6324308" y="1990126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 날인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3EBBF56-A73D-4DE0-82D3-361BFC61C40A}"/>
              </a:ext>
            </a:extLst>
          </p:cNvPr>
          <p:cNvSpPr/>
          <p:nvPr/>
        </p:nvSpPr>
        <p:spPr>
          <a:xfrm>
            <a:off x="6087418" y="1799048"/>
            <a:ext cx="4737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1EDD-81DD-476C-8919-9B2F016E6BAD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지류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자필서명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F0F20D-BEA2-4A91-9F7C-D3F6E9CE6689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9935D8-F89A-4387-AF45-339626435067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5BF8987-3E75-4667-9130-0FAA982E9A1E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CCAD67-51D9-40FB-B8A5-5B8972A47A50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A48DD-9B92-48E8-9487-672E9271F35B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180B19-D21F-4E02-873B-A4CE91176392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A5E6011-3760-4CDC-908C-1ACEC2176B3A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0299071-B891-40A4-9C45-B3742064D04B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84223F2-8F48-4ADA-8BB0-6235958F4C78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5CECDC-A689-4FCC-A93C-BA11F63BC067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D5CA06-E3CD-4419-9F59-3BC24B64FA5F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 bwMode="auto">
          <a:xfrm>
            <a:off x="7451244" y="5540623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1C9ADBE-72D4-47C2-9626-9A089B22AC99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283BD1-99D9-4A4D-9F27-4B4672A54142}"/>
              </a:ext>
            </a:extLst>
          </p:cNvPr>
          <p:cNvGrpSpPr/>
          <p:nvPr/>
        </p:nvGrpSpPr>
        <p:grpSpPr>
          <a:xfrm>
            <a:off x="8153005" y="4874129"/>
            <a:ext cx="446509" cy="446509"/>
            <a:chOff x="6343433" y="4867110"/>
            <a:chExt cx="446509" cy="446509"/>
          </a:xfrm>
        </p:grpSpPr>
        <p:pic>
          <p:nvPicPr>
            <p:cNvPr id="100" name="Picture 6" descr="Adobe PDF Document icon">
              <a:extLst>
                <a:ext uri="{FF2B5EF4-FFF2-40B4-BE49-F238E27FC236}">
                  <a16:creationId xmlns:a16="http://schemas.microsoft.com/office/drawing/2014/main" id="{DB729FD6-A44F-4DC6-93E3-1F49753F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C0DF16-6AA9-4914-BA8A-735B33A0C1F9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0BCD17B6-CD62-4AD5-B823-4A0051018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AD4DE5-9B28-4B68-876D-59BD82509F60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107C326-C1C1-482F-B442-923781275CD8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5DEF23-7754-42C2-9AD8-C9C77D3FB11A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A2C15F9-C189-49D9-AFC3-17A5E904D2D0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D7E4F9-D30D-4788-97F4-11E2F6B23B71}"/>
              </a:ext>
            </a:extLst>
          </p:cNvPr>
          <p:cNvSpPr/>
          <p:nvPr/>
        </p:nvSpPr>
        <p:spPr>
          <a:xfrm>
            <a:off x="2972562" y="139260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견적서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B5F6FB2-C45C-47D4-A184-E59299FDF99C}"/>
              </a:ext>
            </a:extLst>
          </p:cNvPr>
          <p:cNvCxnSpPr>
            <a:cxnSpLocks/>
            <a:stCxn id="8" idx="0"/>
            <a:endCxn id="108" idx="2"/>
          </p:cNvCxnSpPr>
          <p:nvPr/>
        </p:nvCxnSpPr>
        <p:spPr bwMode="auto">
          <a:xfrm flipH="1" flipV="1">
            <a:off x="3447215" y="1694353"/>
            <a:ext cx="1291" cy="30492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421606-351E-46D6-A151-3244061BFABB}"/>
              </a:ext>
            </a:extLst>
          </p:cNvPr>
          <p:cNvSpPr/>
          <p:nvPr/>
        </p:nvSpPr>
        <p:spPr>
          <a:xfrm>
            <a:off x="9908440" y="2008419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D7A6A2-09F6-4843-A4D9-6C5213FA8E80}"/>
              </a:ext>
            </a:extLst>
          </p:cNvPr>
          <p:cNvSpPr/>
          <p:nvPr/>
        </p:nvSpPr>
        <p:spPr>
          <a:xfrm>
            <a:off x="9908440" y="2601957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장승인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5" name="꺾인 연결선 10">
            <a:extLst>
              <a:ext uri="{FF2B5EF4-FFF2-40B4-BE49-F238E27FC236}">
                <a16:creationId xmlns:a16="http://schemas.microsoft.com/office/drawing/2014/main" id="{E8D3C1D5-EC5C-4997-9BBE-47F4EB0CF320}"/>
              </a:ext>
            </a:extLst>
          </p:cNvPr>
          <p:cNvCxnSpPr>
            <a:cxnSpLocks/>
            <a:stCxn id="114" idx="3"/>
            <a:endCxn id="51" idx="1"/>
          </p:cNvCxnSpPr>
          <p:nvPr/>
        </p:nvCxnSpPr>
        <p:spPr bwMode="auto">
          <a:xfrm flipV="1">
            <a:off x="10628440" y="2161590"/>
            <a:ext cx="286314" cy="5966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3B2F4F8-5063-4597-82D3-4AFDF84BA2C9}"/>
              </a:ext>
            </a:extLst>
          </p:cNvPr>
          <p:cNvCxnSpPr>
            <a:cxnSpLocks/>
            <a:stCxn id="53" idx="3"/>
            <a:endCxn id="113" idx="1"/>
          </p:cNvCxnSpPr>
          <p:nvPr/>
        </p:nvCxnSpPr>
        <p:spPr bwMode="auto">
          <a:xfrm>
            <a:off x="9672037" y="2161590"/>
            <a:ext cx="236403" cy="309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CAE3443-21F7-4C44-9CF7-6B5A6319A765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 bwMode="auto">
          <a:xfrm>
            <a:off x="10268440" y="2320953"/>
            <a:ext cx="0" cy="281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C81345-8114-4312-8A39-25B136465E39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B19F0F3C-1A23-40F2-8A51-8DBF6FEC8441}"/>
              </a:ext>
            </a:extLst>
          </p:cNvPr>
          <p:cNvCxnSpPr>
            <a:cxnSpLocks/>
            <a:stCxn id="7" idx="2"/>
            <a:endCxn id="85" idx="0"/>
          </p:cNvCxnSpPr>
          <p:nvPr/>
        </p:nvCxnSpPr>
        <p:spPr bwMode="auto">
          <a:xfrm rot="16200000" flipH="1">
            <a:off x="3347702" y="3536937"/>
            <a:ext cx="2885846" cy="426789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9AD9BC7-575A-42C6-8236-FD89F01E5260}"/>
              </a:ext>
            </a:extLst>
          </p:cNvPr>
          <p:cNvSpPr/>
          <p:nvPr/>
        </p:nvSpPr>
        <p:spPr>
          <a:xfrm>
            <a:off x="4348429" y="378698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1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9CCEEC-7191-4CF1-991D-699380BBDBC5}"/>
              </a:ext>
            </a:extLst>
          </p:cNvPr>
          <p:cNvSpPr/>
          <p:nvPr/>
        </p:nvSpPr>
        <p:spPr>
          <a:xfrm>
            <a:off x="6482956" y="1934350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관련문서 첨부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EE98-ED2E-4EB1-92FA-0D699EA9E973}"/>
              </a:ext>
            </a:extLst>
          </p:cNvPr>
          <p:cNvSpPr/>
          <p:nvPr/>
        </p:nvSpPr>
        <p:spPr>
          <a:xfrm>
            <a:off x="2268610" y="3065155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B02BC1-74BD-46A3-B14C-58677C84D6A8}"/>
              </a:ext>
            </a:extLst>
          </p:cNvPr>
          <p:cNvSpPr/>
          <p:nvPr/>
        </p:nvSpPr>
        <p:spPr>
          <a:xfrm>
            <a:off x="1027673" y="1345612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D4199F-B5A5-4073-82D2-63668C7E3ED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 bwMode="auto">
          <a:xfrm>
            <a:off x="1976979" y="1496485"/>
            <a:ext cx="291632" cy="3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C9EAC2-9587-4DEE-9813-ADFABEC0BA46}"/>
              </a:ext>
            </a:extLst>
          </p:cNvPr>
          <p:cNvSpPr/>
          <p:nvPr/>
        </p:nvSpPr>
        <p:spPr>
          <a:xfrm>
            <a:off x="2268611" y="1349554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237B-7D37-4F99-8859-63F5A6ED6C9A}"/>
              </a:ext>
            </a:extLst>
          </p:cNvPr>
          <p:cNvSpPr/>
          <p:nvPr/>
        </p:nvSpPr>
        <p:spPr>
          <a:xfrm>
            <a:off x="2268611" y="1939744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9AEC5-A91A-427E-BF6E-DBB6BDA940E2}"/>
              </a:ext>
            </a:extLst>
          </p:cNvPr>
          <p:cNvSpPr/>
          <p:nvPr/>
        </p:nvSpPr>
        <p:spPr>
          <a:xfrm>
            <a:off x="2268610" y="2502635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정보입력</a:t>
            </a:r>
          </a:p>
        </p:txBody>
      </p:sp>
      <p:cxnSp>
        <p:nvCxnSpPr>
          <p:cNvPr id="48" name="꺾인 연결선 8">
            <a:extLst>
              <a:ext uri="{FF2B5EF4-FFF2-40B4-BE49-F238E27FC236}">
                <a16:creationId xmlns:a16="http://schemas.microsoft.com/office/drawing/2014/main" id="{769B43C3-3476-40A7-BC66-8C4A6FCBAE2D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 bwMode="auto">
          <a:xfrm>
            <a:off x="1976979" y="1496485"/>
            <a:ext cx="291632" cy="594132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10">
            <a:extLst>
              <a:ext uri="{FF2B5EF4-FFF2-40B4-BE49-F238E27FC236}">
                <a16:creationId xmlns:a16="http://schemas.microsoft.com/office/drawing/2014/main" id="{8BB66E97-C697-4A6C-92A7-378B6ECEEFB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 bwMode="auto">
          <a:xfrm>
            <a:off x="1976979" y="1496485"/>
            <a:ext cx="291631" cy="1157023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E4915-6139-4006-BB5B-F1BA2D138C3C}"/>
              </a:ext>
            </a:extLst>
          </p:cNvPr>
          <p:cNvSpPr/>
          <p:nvPr/>
        </p:nvSpPr>
        <p:spPr>
          <a:xfrm>
            <a:off x="5060404" y="1945556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3D592-0856-4C6E-88AC-C61E3A97E0D5}"/>
              </a:ext>
            </a:extLst>
          </p:cNvPr>
          <p:cNvSpPr/>
          <p:nvPr/>
        </p:nvSpPr>
        <p:spPr>
          <a:xfrm>
            <a:off x="3771879" y="1939174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63C6B8-236B-4652-B8C0-0AFE01875435}"/>
              </a:ext>
            </a:extLst>
          </p:cNvPr>
          <p:cNvSpPr/>
          <p:nvPr/>
        </p:nvSpPr>
        <p:spPr>
          <a:xfrm>
            <a:off x="3771879" y="2553016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대금신청서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396A317-672D-457D-95A5-AB6E731A6D68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 bwMode="auto">
          <a:xfrm>
            <a:off x="2743263" y="2804380"/>
            <a:ext cx="0" cy="26077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EDF892-8C0E-489C-8B10-B9F2FB3AC51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4246532" y="2240919"/>
            <a:ext cx="0" cy="3120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10">
            <a:extLst>
              <a:ext uri="{FF2B5EF4-FFF2-40B4-BE49-F238E27FC236}">
                <a16:creationId xmlns:a16="http://schemas.microsoft.com/office/drawing/2014/main" id="{160F7F3F-83D2-4098-8CCC-802A8177E419}"/>
              </a:ext>
            </a:extLst>
          </p:cNvPr>
          <p:cNvCxnSpPr>
            <a:cxnSpLocks/>
            <a:stCxn id="47" idx="3"/>
            <a:endCxn id="8" idx="1"/>
          </p:cNvCxnSpPr>
          <p:nvPr/>
        </p:nvCxnSpPr>
        <p:spPr bwMode="auto">
          <a:xfrm flipV="1">
            <a:off x="3217916" y="2090047"/>
            <a:ext cx="553963" cy="5634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8937C-6825-45CA-9823-01D4C8EF3CBB}"/>
              </a:ext>
            </a:extLst>
          </p:cNvPr>
          <p:cNvSpPr/>
          <p:nvPr/>
        </p:nvSpPr>
        <p:spPr>
          <a:xfrm>
            <a:off x="6482956" y="2548628"/>
            <a:ext cx="949306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사진촬영문서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업체계약서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0A803-7A6F-4BE9-BAC6-082A3F786D13}"/>
              </a:ext>
            </a:extLst>
          </p:cNvPr>
          <p:cNvCxnSpPr>
            <a:cxnSpLocks/>
            <a:stCxn id="119" idx="2"/>
            <a:endCxn id="29" idx="0"/>
          </p:cNvCxnSpPr>
          <p:nvPr/>
        </p:nvCxnSpPr>
        <p:spPr bwMode="auto">
          <a:xfrm>
            <a:off x="6957609" y="2246884"/>
            <a:ext cx="0" cy="3017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B8BC6B-FD06-43CA-9E32-0FDCA8C3EB64}"/>
              </a:ext>
            </a:extLst>
          </p:cNvPr>
          <p:cNvSpPr/>
          <p:nvPr/>
        </p:nvSpPr>
        <p:spPr>
          <a:xfrm>
            <a:off x="10365792" y="1925472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계약완료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7FCD2-F56A-4ECD-AE53-97360C42EA43}"/>
              </a:ext>
            </a:extLst>
          </p:cNvPr>
          <p:cNvSpPr/>
          <p:nvPr/>
        </p:nvSpPr>
        <p:spPr>
          <a:xfrm>
            <a:off x="7816240" y="1936337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계약서비스 확인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B8E0A6-DB00-40A5-B326-C52A58319633}"/>
              </a:ext>
            </a:extLst>
          </p:cNvPr>
          <p:cNvCxnSpPr>
            <a:cxnSpLocks/>
            <a:stCxn id="51" idx="2"/>
            <a:endCxn id="69" idx="0"/>
          </p:cNvCxnSpPr>
          <p:nvPr/>
        </p:nvCxnSpPr>
        <p:spPr bwMode="auto">
          <a:xfrm rot="5400000">
            <a:off x="7645409" y="2043842"/>
            <a:ext cx="3000872" cy="3389201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0FB13B-3099-4D59-A2B7-751AD7BBDA65}"/>
              </a:ext>
            </a:extLst>
          </p:cNvPr>
          <p:cNvSpPr/>
          <p:nvPr/>
        </p:nvSpPr>
        <p:spPr>
          <a:xfrm>
            <a:off x="7817700" y="2549002"/>
            <a:ext cx="949306" cy="8858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최종확정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6DAB8-2523-4799-B5FD-2C7A629C6D6A}"/>
              </a:ext>
            </a:extLst>
          </p:cNvPr>
          <p:cNvSpPr/>
          <p:nvPr/>
        </p:nvSpPr>
        <p:spPr bwMode="auto">
          <a:xfrm>
            <a:off x="2201735" y="1206300"/>
            <a:ext cx="1083056" cy="25459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E98F6925-92DE-4BE6-B197-B69071507F97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rot="16200000" flipV="1">
            <a:off x="2453094" y="4042460"/>
            <a:ext cx="1594971" cy="101463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71D50-2203-4DCC-BAEF-FED6BB492E42}"/>
              </a:ext>
            </a:extLst>
          </p:cNvPr>
          <p:cNvSpPr/>
          <p:nvPr/>
        </p:nvSpPr>
        <p:spPr>
          <a:xfrm>
            <a:off x="2268531" y="4197776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고객정보조회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B92F8-41E6-4BF7-9A10-73FC7443F62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4721185" y="2090047"/>
            <a:ext cx="339219" cy="63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DBFE819-4A6D-4F0F-8667-3B01D20E8DBB}"/>
              </a:ext>
            </a:extLst>
          </p:cNvPr>
          <p:cNvCxnSpPr>
            <a:cxnSpLocks/>
            <a:stCxn id="7" idx="3"/>
            <a:endCxn id="119" idx="1"/>
          </p:cNvCxnSpPr>
          <p:nvPr/>
        </p:nvCxnSpPr>
        <p:spPr bwMode="auto">
          <a:xfrm flipV="1">
            <a:off x="6009710" y="2090617"/>
            <a:ext cx="473246" cy="581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E1B5034-9B50-4DA5-BA47-C1C46BA931E8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 bwMode="auto">
          <a:xfrm>
            <a:off x="8290893" y="2248871"/>
            <a:ext cx="1460" cy="30013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5AACFFD-118B-4D81-9432-BB5590373AAD}"/>
              </a:ext>
            </a:extLst>
          </p:cNvPr>
          <p:cNvCxnSpPr>
            <a:cxnSpLocks/>
            <a:stCxn id="119" idx="3"/>
            <a:endCxn id="53" idx="1"/>
          </p:cNvCxnSpPr>
          <p:nvPr/>
        </p:nvCxnSpPr>
        <p:spPr bwMode="auto">
          <a:xfrm>
            <a:off x="7432262" y="2090617"/>
            <a:ext cx="383978" cy="198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883587-A483-4A38-8AB2-99E65EE061A8}"/>
              </a:ext>
            </a:extLst>
          </p:cNvPr>
          <p:cNvSpPr/>
          <p:nvPr/>
        </p:nvSpPr>
        <p:spPr>
          <a:xfrm>
            <a:off x="7724287" y="392621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7131B10-5EAC-47CE-8876-1E2E26FF0C40}"/>
              </a:ext>
            </a:extLst>
          </p:cNvPr>
          <p:cNvCxnSpPr>
            <a:cxnSpLocks/>
            <a:stCxn id="30" idx="2"/>
            <a:endCxn id="85" idx="0"/>
          </p:cNvCxnSpPr>
          <p:nvPr/>
        </p:nvCxnSpPr>
        <p:spPr bwMode="auto">
          <a:xfrm rot="5400000">
            <a:off x="7306701" y="1691979"/>
            <a:ext cx="1198595" cy="5803956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7C3C3-4E22-4220-81F6-5737E601FBE9}"/>
              </a:ext>
            </a:extLst>
          </p:cNvPr>
          <p:cNvSpPr/>
          <p:nvPr/>
        </p:nvSpPr>
        <p:spPr>
          <a:xfrm>
            <a:off x="9371102" y="4470846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2B587B-06F5-4BC6-8256-BE953BB44EE5}"/>
              </a:ext>
            </a:extLst>
          </p:cNvPr>
          <p:cNvSpPr/>
          <p:nvPr/>
        </p:nvSpPr>
        <p:spPr>
          <a:xfrm>
            <a:off x="10333323" y="3682126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975D30-E5F1-40C1-8008-8B67EA40F02C}"/>
              </a:ext>
            </a:extLst>
          </p:cNvPr>
          <p:cNvCxnSpPr>
            <a:cxnSpLocks/>
            <a:stCxn id="51" idx="2"/>
            <a:endCxn id="30" idx="0"/>
          </p:cNvCxnSpPr>
          <p:nvPr/>
        </p:nvCxnSpPr>
        <p:spPr bwMode="auto">
          <a:xfrm flipH="1">
            <a:off x="10807976" y="2238006"/>
            <a:ext cx="32469" cy="14441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29CF94-B346-40C1-B1B7-88023EFA5A4A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지류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업체계약서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E37EEC-E4E1-4EF8-BE44-3D6B33D73178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6D3956D-96CB-4E29-936E-57A564D87FE3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B5B22D-7CBF-4828-A213-3CD5D0DAC2EA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C6A9528-4839-4297-9BAE-5959EB4C6DD7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48EE9CB-6286-4932-84E3-03AE825038DF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11A09F-62E0-4D16-B4A6-57DEC45FC7C8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AE5B19D-B269-4140-A241-2980A045AC78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EE931E-EA50-4887-B9C9-0FFF5E36261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6F7D4D3-1CEE-4638-87FE-DEEAE8A1746C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33FD8AF-7349-44F4-B77E-B4B6960250E8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AE95CBD-41D4-4021-BB26-963E5818A303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 bwMode="auto">
          <a:xfrm>
            <a:off x="7451244" y="5540623"/>
            <a:ext cx="0" cy="31350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EF6ED8-612B-42E6-BBEA-5B5F8A64650A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90FA2B0-F115-4B18-B290-05003F6AF97C}"/>
              </a:ext>
            </a:extLst>
          </p:cNvPr>
          <p:cNvGrpSpPr/>
          <p:nvPr/>
        </p:nvGrpSpPr>
        <p:grpSpPr>
          <a:xfrm>
            <a:off x="8153005" y="4874129"/>
            <a:ext cx="446509" cy="446509"/>
            <a:chOff x="6343433" y="4867110"/>
            <a:chExt cx="446509" cy="446509"/>
          </a:xfrm>
        </p:grpSpPr>
        <p:pic>
          <p:nvPicPr>
            <p:cNvPr id="78" name="Picture 6" descr="Adobe PDF Document icon">
              <a:extLst>
                <a:ext uri="{FF2B5EF4-FFF2-40B4-BE49-F238E27FC236}">
                  <a16:creationId xmlns:a16="http://schemas.microsoft.com/office/drawing/2014/main" id="{A522A424-D4A4-4DF0-8A82-4BFACDC4D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43433" y="4867110"/>
              <a:ext cx="446509" cy="44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45D5D7-C8D8-462C-A6AB-B10CD3AB98EC}"/>
                </a:ext>
              </a:extLst>
            </p:cNvPr>
            <p:cNvSpPr txBox="1"/>
            <p:nvPr/>
          </p:nvSpPr>
          <p:spPr>
            <a:xfrm>
              <a:off x="6464095" y="5043743"/>
              <a:ext cx="205185" cy="123111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인증</a:t>
              </a: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A692752A-74D3-4267-B035-AC8713EAF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7" t="6060"/>
            <a:stretch/>
          </p:blipFill>
          <p:spPr>
            <a:xfrm>
              <a:off x="6390346" y="5178631"/>
              <a:ext cx="355146" cy="13498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7A29BE-0717-4E0E-968C-7F19DD2CCF24}"/>
                </a:ext>
              </a:extLst>
            </p:cNvPr>
            <p:cNvSpPr txBox="1"/>
            <p:nvPr/>
          </p:nvSpPr>
          <p:spPr>
            <a:xfrm>
              <a:off x="6479754" y="5184570"/>
              <a:ext cx="176331" cy="123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defRPr sz="1400" b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z="800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TSA</a:t>
              </a:r>
              <a:endParaRPr lang="ko-KR" altLang="en-US" sz="8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DD2D6CD-CBAD-4870-AF7A-B1B301BEA2FF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3B690E0-E60D-4F92-AA6D-00506F367958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F85468-7B69-4F13-B45C-7E1627E65946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9AD0E3-92AF-44C0-8CDE-67982C8921FC}"/>
              </a:ext>
            </a:extLst>
          </p:cNvPr>
          <p:cNvSpPr/>
          <p:nvPr/>
        </p:nvSpPr>
        <p:spPr>
          <a:xfrm>
            <a:off x="9300590" y="1936681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SA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검토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17E0DC-E84D-46DA-8F6B-F3024AD25E59}"/>
              </a:ext>
            </a:extLst>
          </p:cNvPr>
          <p:cNvSpPr/>
          <p:nvPr/>
        </p:nvSpPr>
        <p:spPr>
          <a:xfrm>
            <a:off x="9300590" y="2530219"/>
            <a:ext cx="720000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장승인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꺾인 연결선 10">
            <a:extLst>
              <a:ext uri="{FF2B5EF4-FFF2-40B4-BE49-F238E27FC236}">
                <a16:creationId xmlns:a16="http://schemas.microsoft.com/office/drawing/2014/main" id="{B3ABABBA-44A4-4C05-AD60-4E1D57EF409E}"/>
              </a:ext>
            </a:extLst>
          </p:cNvPr>
          <p:cNvCxnSpPr>
            <a:cxnSpLocks/>
            <a:stCxn id="88" idx="3"/>
            <a:endCxn id="51" idx="1"/>
          </p:cNvCxnSpPr>
          <p:nvPr/>
        </p:nvCxnSpPr>
        <p:spPr bwMode="auto">
          <a:xfrm flipV="1">
            <a:off x="10020590" y="2081739"/>
            <a:ext cx="345202" cy="6047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DBC0E5D-F6E4-41EA-97DC-C2D620DCBD9B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 bwMode="auto">
          <a:xfrm>
            <a:off x="8765546" y="2092604"/>
            <a:ext cx="535044" cy="3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36E0FB9-8827-4B70-B633-25EDFD55D3BA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>
            <a:off x="9660590" y="2249215"/>
            <a:ext cx="0" cy="281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2016ABA-6A1E-4BCE-84D5-A5A6FA991B5C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D411E32F-57F5-4DCA-847D-0361FB3A72A2}"/>
              </a:ext>
            </a:extLst>
          </p:cNvPr>
          <p:cNvCxnSpPr>
            <a:cxnSpLocks/>
            <a:stCxn id="8" idx="2"/>
            <a:endCxn id="85" idx="0"/>
          </p:cNvCxnSpPr>
          <p:nvPr/>
        </p:nvCxnSpPr>
        <p:spPr bwMode="auto">
          <a:xfrm rot="16200000" flipH="1">
            <a:off x="3149108" y="3338343"/>
            <a:ext cx="2952336" cy="757488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C183A9-47FB-4CDC-B95A-9B3506CDB1D9}"/>
              </a:ext>
            </a:extLst>
          </p:cNvPr>
          <p:cNvSpPr/>
          <p:nvPr/>
        </p:nvSpPr>
        <p:spPr>
          <a:xfrm>
            <a:off x="4322955" y="384811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9CCEEC-7191-4CF1-991D-699380BBDBC5}"/>
              </a:ext>
            </a:extLst>
          </p:cNvPr>
          <p:cNvSpPr/>
          <p:nvPr/>
        </p:nvSpPr>
        <p:spPr>
          <a:xfrm>
            <a:off x="6601253" y="2025265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관련문서 첨부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EE98-ED2E-4EB1-92FA-0D699EA9E973}"/>
              </a:ext>
            </a:extLst>
          </p:cNvPr>
          <p:cNvSpPr/>
          <p:nvPr/>
        </p:nvSpPr>
        <p:spPr>
          <a:xfrm>
            <a:off x="2182720" y="3156070"/>
            <a:ext cx="949306" cy="5027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 확인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B02BC1-74BD-46A3-B14C-58677C84D6A8}"/>
              </a:ext>
            </a:extLst>
          </p:cNvPr>
          <p:cNvSpPr/>
          <p:nvPr/>
        </p:nvSpPr>
        <p:spPr>
          <a:xfrm>
            <a:off x="941783" y="1436527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D4199F-B5A5-4073-82D2-63668C7E3ED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 bwMode="auto">
          <a:xfrm>
            <a:off x="1891089" y="1587400"/>
            <a:ext cx="291632" cy="394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C9EAC2-9587-4DEE-9813-ADFABEC0BA46}"/>
              </a:ext>
            </a:extLst>
          </p:cNvPr>
          <p:cNvSpPr/>
          <p:nvPr/>
        </p:nvSpPr>
        <p:spPr>
          <a:xfrm>
            <a:off x="2182721" y="1440469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고객조회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237B-7D37-4F99-8859-63F5A6ED6C9A}"/>
              </a:ext>
            </a:extLst>
          </p:cNvPr>
          <p:cNvSpPr/>
          <p:nvPr/>
        </p:nvSpPr>
        <p:spPr>
          <a:xfrm>
            <a:off x="2182721" y="2030659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29AEC5-A91A-427E-BF6E-DBB6BDA940E2}"/>
              </a:ext>
            </a:extLst>
          </p:cNvPr>
          <p:cNvSpPr/>
          <p:nvPr/>
        </p:nvSpPr>
        <p:spPr>
          <a:xfrm>
            <a:off x="2182720" y="259355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정보입력</a:t>
            </a:r>
          </a:p>
        </p:txBody>
      </p:sp>
      <p:cxnSp>
        <p:nvCxnSpPr>
          <p:cNvPr id="48" name="꺾인 연결선 8">
            <a:extLst>
              <a:ext uri="{FF2B5EF4-FFF2-40B4-BE49-F238E27FC236}">
                <a16:creationId xmlns:a16="http://schemas.microsoft.com/office/drawing/2014/main" id="{769B43C3-3476-40A7-BC66-8C4A6FCBAE2D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 bwMode="auto">
          <a:xfrm>
            <a:off x="1891089" y="1587400"/>
            <a:ext cx="291632" cy="594132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10">
            <a:extLst>
              <a:ext uri="{FF2B5EF4-FFF2-40B4-BE49-F238E27FC236}">
                <a16:creationId xmlns:a16="http://schemas.microsoft.com/office/drawing/2014/main" id="{8BB66E97-C697-4A6C-92A7-378B6ECEEFB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 bwMode="auto">
          <a:xfrm>
            <a:off x="1891089" y="1587400"/>
            <a:ext cx="291631" cy="1157023"/>
          </a:xfrm>
          <a:prstGeom prst="bentConnector3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E4915-6139-4006-BB5B-F1BA2D138C3C}"/>
              </a:ext>
            </a:extLst>
          </p:cNvPr>
          <p:cNvSpPr/>
          <p:nvPr/>
        </p:nvSpPr>
        <p:spPr>
          <a:xfrm>
            <a:off x="4788080" y="2036471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전자문서생성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3D592-0856-4C6E-88AC-C61E3A97E0D5}"/>
              </a:ext>
            </a:extLst>
          </p:cNvPr>
          <p:cNvSpPr/>
          <p:nvPr/>
        </p:nvSpPr>
        <p:spPr>
          <a:xfrm>
            <a:off x="3499555" y="2030089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63C6B8-236B-4652-B8C0-0AFE01875435}"/>
              </a:ext>
            </a:extLst>
          </p:cNvPr>
          <p:cNvSpPr/>
          <p:nvPr/>
        </p:nvSpPr>
        <p:spPr>
          <a:xfrm>
            <a:off x="3499555" y="2643931"/>
            <a:ext cx="949306" cy="8148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표지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396A317-672D-457D-95A5-AB6E731A6D68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 bwMode="auto">
          <a:xfrm>
            <a:off x="2657373" y="2895295"/>
            <a:ext cx="0" cy="26077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EDF892-8C0E-489C-8B10-B9F2FB3AC51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3974208" y="2331834"/>
            <a:ext cx="0" cy="312097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10">
            <a:extLst>
              <a:ext uri="{FF2B5EF4-FFF2-40B4-BE49-F238E27FC236}">
                <a16:creationId xmlns:a16="http://schemas.microsoft.com/office/drawing/2014/main" id="{160F7F3F-83D2-4098-8CCC-802A8177E419}"/>
              </a:ext>
            </a:extLst>
          </p:cNvPr>
          <p:cNvCxnSpPr>
            <a:cxnSpLocks/>
            <a:stCxn id="47" idx="3"/>
            <a:endCxn id="8" idx="1"/>
          </p:cNvCxnSpPr>
          <p:nvPr/>
        </p:nvCxnSpPr>
        <p:spPr bwMode="auto">
          <a:xfrm flipV="1">
            <a:off x="3132026" y="2180962"/>
            <a:ext cx="367529" cy="5634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8937C-6825-45CA-9823-01D4C8EF3CBB}"/>
              </a:ext>
            </a:extLst>
          </p:cNvPr>
          <p:cNvSpPr/>
          <p:nvPr/>
        </p:nvSpPr>
        <p:spPr>
          <a:xfrm>
            <a:off x="6601253" y="2639543"/>
            <a:ext cx="949306" cy="9637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신분증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사업자등록증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구비서류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사진촬영문서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기존계약서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0A803-7A6F-4BE9-BAC6-082A3F786D13}"/>
              </a:ext>
            </a:extLst>
          </p:cNvPr>
          <p:cNvCxnSpPr>
            <a:cxnSpLocks/>
            <a:stCxn id="119" idx="2"/>
            <a:endCxn id="29" idx="0"/>
          </p:cNvCxnSpPr>
          <p:nvPr/>
        </p:nvCxnSpPr>
        <p:spPr bwMode="auto">
          <a:xfrm>
            <a:off x="7075906" y="2337799"/>
            <a:ext cx="0" cy="30174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7FCD2-F56A-4ECD-AE53-97360C42EA43}"/>
              </a:ext>
            </a:extLst>
          </p:cNvPr>
          <p:cNvSpPr/>
          <p:nvPr/>
        </p:nvSpPr>
        <p:spPr>
          <a:xfrm>
            <a:off x="8200866" y="2036130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계약서비스 확인</a:t>
            </a:r>
            <a:endParaRPr lang="ko-KR" altLang="en-US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43C70B-AB04-429E-A315-0A4785FD42EF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 bwMode="auto">
          <a:xfrm>
            <a:off x="9150172" y="2192397"/>
            <a:ext cx="756870" cy="92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B8E0A6-DB00-40A5-B326-C52A58319633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 bwMode="auto">
          <a:xfrm rot="5400000">
            <a:off x="7471826" y="2329009"/>
            <a:ext cx="2889288" cy="2930451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0FB13B-3099-4D59-A2B7-751AD7BBDA65}"/>
              </a:ext>
            </a:extLst>
          </p:cNvPr>
          <p:cNvSpPr/>
          <p:nvPr/>
        </p:nvSpPr>
        <p:spPr>
          <a:xfrm>
            <a:off x="8202326" y="2648795"/>
            <a:ext cx="949306" cy="8858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서비스 이행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필요항목 등록 및 제반문서 최종확정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6DAB8-2523-4799-B5FD-2C7A629C6D6A}"/>
              </a:ext>
            </a:extLst>
          </p:cNvPr>
          <p:cNvSpPr/>
          <p:nvPr/>
        </p:nvSpPr>
        <p:spPr bwMode="auto">
          <a:xfrm>
            <a:off x="2115845" y="1297215"/>
            <a:ext cx="1083056" cy="254599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E98F6925-92DE-4BE6-B197-B69071507F97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rot="16200000" flipV="1">
            <a:off x="2367204" y="4133375"/>
            <a:ext cx="1594971" cy="101463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71D50-2203-4DCC-BAEF-FED6BB492E42}"/>
              </a:ext>
            </a:extLst>
          </p:cNvPr>
          <p:cNvSpPr/>
          <p:nvPr/>
        </p:nvSpPr>
        <p:spPr>
          <a:xfrm>
            <a:off x="2072404" y="4286215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고객정보조회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9B92F8-41E6-4BF7-9A10-73FC7443F62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4448861" y="2180962"/>
            <a:ext cx="339219" cy="638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DBFE819-4A6D-4F0F-8667-3B01D20E8DBB}"/>
              </a:ext>
            </a:extLst>
          </p:cNvPr>
          <p:cNvCxnSpPr>
            <a:cxnSpLocks/>
            <a:stCxn id="7" idx="3"/>
            <a:endCxn id="119" idx="1"/>
          </p:cNvCxnSpPr>
          <p:nvPr/>
        </p:nvCxnSpPr>
        <p:spPr bwMode="auto">
          <a:xfrm flipV="1">
            <a:off x="5737386" y="2181532"/>
            <a:ext cx="863867" cy="581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E1B5034-9B50-4DA5-BA47-C1C46BA931E8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 bwMode="auto">
          <a:xfrm>
            <a:off x="8675519" y="2348664"/>
            <a:ext cx="1460" cy="30013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5AACFFD-118B-4D81-9432-BB5590373AAD}"/>
              </a:ext>
            </a:extLst>
          </p:cNvPr>
          <p:cNvCxnSpPr>
            <a:cxnSpLocks/>
            <a:stCxn id="119" idx="3"/>
            <a:endCxn id="53" idx="1"/>
          </p:cNvCxnSpPr>
          <p:nvPr/>
        </p:nvCxnSpPr>
        <p:spPr bwMode="auto">
          <a:xfrm>
            <a:off x="7550559" y="2181532"/>
            <a:ext cx="650307" cy="1086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883587-A483-4A38-8AB2-99E65EE061A8}"/>
              </a:ext>
            </a:extLst>
          </p:cNvPr>
          <p:cNvSpPr/>
          <p:nvPr/>
        </p:nvSpPr>
        <p:spPr>
          <a:xfrm>
            <a:off x="6458516" y="464355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전자문서저장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2B587B-06F5-4BC6-8256-BE953BB44EE5}"/>
              </a:ext>
            </a:extLst>
          </p:cNvPr>
          <p:cNvSpPr/>
          <p:nvPr/>
        </p:nvSpPr>
        <p:spPr>
          <a:xfrm>
            <a:off x="9907042" y="2037056"/>
            <a:ext cx="949306" cy="3125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전자화 문서</a:t>
            </a:r>
          </a:p>
        </p:txBody>
      </p:sp>
      <p:pic>
        <p:nvPicPr>
          <p:cNvPr id="3" name="Picture 6" descr="Adobe PDF Document icon">
            <a:extLst>
              <a:ext uri="{FF2B5EF4-FFF2-40B4-BE49-F238E27FC236}">
                <a16:creationId xmlns:a16="http://schemas.microsoft.com/office/drawing/2014/main" id="{D66A2ECE-D8C9-44FF-8206-1C7C2409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282" y="4907823"/>
            <a:ext cx="412227" cy="4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5613CD-4213-43FC-BD6E-46D8610B9DA1}"/>
              </a:ext>
            </a:extLst>
          </p:cNvPr>
          <p:cNvSpPr txBox="1"/>
          <p:nvPr/>
        </p:nvSpPr>
        <p:spPr>
          <a:xfrm>
            <a:off x="173230" y="50807"/>
            <a:ext cx="3972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기준 프로세스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지류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기존계약서 </a:t>
            </a:r>
            <a:r>
              <a:rPr lang="en-US" altLang="ko-KR" sz="16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3239EB-94EA-4916-BEFF-B2A855849ECC}"/>
              </a:ext>
            </a:extLst>
          </p:cNvPr>
          <p:cNvSpPr/>
          <p:nvPr/>
        </p:nvSpPr>
        <p:spPr>
          <a:xfrm>
            <a:off x="950332" y="5095772"/>
            <a:ext cx="4542330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1A770-BC22-44BE-A032-F4CF9689A680}"/>
              </a:ext>
            </a:extLst>
          </p:cNvPr>
          <p:cNvSpPr/>
          <p:nvPr/>
        </p:nvSpPr>
        <p:spPr>
          <a:xfrm>
            <a:off x="934163" y="5143505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세스넷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A6E871-E595-4BAE-B575-13AC1A30D91D}"/>
              </a:ext>
            </a:extLst>
          </p:cNvPr>
          <p:cNvSpPr/>
          <p:nvPr/>
        </p:nvSpPr>
        <p:spPr>
          <a:xfrm>
            <a:off x="950331" y="5725666"/>
            <a:ext cx="9402641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B8EA6-404E-4CF8-8B79-85C4CA36E11F}"/>
              </a:ext>
            </a:extLst>
          </p:cNvPr>
          <p:cNvSpPr/>
          <p:nvPr/>
        </p:nvSpPr>
        <p:spPr>
          <a:xfrm>
            <a:off x="934163" y="5735760"/>
            <a:ext cx="7669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외부시스템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8A07B4-4D4A-4ABC-8FA4-DECC5916ED98}"/>
              </a:ext>
            </a:extLst>
          </p:cNvPr>
          <p:cNvSpPr/>
          <p:nvPr/>
        </p:nvSpPr>
        <p:spPr>
          <a:xfrm>
            <a:off x="1764667" y="5248146"/>
            <a:ext cx="80694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고객정보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850359-541A-41AD-A4F4-0CA363BAF805}"/>
              </a:ext>
            </a:extLst>
          </p:cNvPr>
          <p:cNvSpPr/>
          <p:nvPr/>
        </p:nvSpPr>
        <p:spPr>
          <a:xfrm>
            <a:off x="6976591" y="5238878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전자서식서버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072994-ADC6-4209-8F0B-6C40C8B09E34}"/>
              </a:ext>
            </a:extLst>
          </p:cNvPr>
          <p:cNvSpPr/>
          <p:nvPr/>
        </p:nvSpPr>
        <p:spPr>
          <a:xfrm>
            <a:off x="8842078" y="5237390"/>
            <a:ext cx="949306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ECM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07F2BB7-4D63-4E38-92EC-F67803D11104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 bwMode="auto">
          <a:xfrm flipV="1">
            <a:off x="7925897" y="5388263"/>
            <a:ext cx="916181" cy="148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18BBCA-A2B0-4038-9591-C3007EAA7688}"/>
              </a:ext>
            </a:extLst>
          </p:cNvPr>
          <p:cNvSpPr/>
          <p:nvPr/>
        </p:nvSpPr>
        <p:spPr>
          <a:xfrm>
            <a:off x="2732983" y="5257433"/>
            <a:ext cx="767875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계약정보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A302D4-EE86-432E-A99B-9280417900F6}"/>
              </a:ext>
            </a:extLst>
          </p:cNvPr>
          <p:cNvSpPr/>
          <p:nvPr/>
        </p:nvSpPr>
        <p:spPr>
          <a:xfrm>
            <a:off x="6976591" y="5854130"/>
            <a:ext cx="949306" cy="331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 anchorCtr="0">
            <a:noAutofit/>
          </a:bodyPr>
          <a:lstStyle/>
          <a:p>
            <a:pPr algn="ctr" eaLnBrk="1" latinLnBrk="1" hangingPunct="1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TSA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251EAF5-23CE-474F-A4DA-7AE6955AB66E}"/>
              </a:ext>
            </a:extLst>
          </p:cNvPr>
          <p:cNvSpPr/>
          <p:nvPr/>
        </p:nvSpPr>
        <p:spPr>
          <a:xfrm>
            <a:off x="3662229" y="5259352"/>
            <a:ext cx="799053" cy="30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상품정보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5BFD1E-D24C-43B8-8884-07ACC9F9C19E}"/>
              </a:ext>
            </a:extLst>
          </p:cNvPr>
          <p:cNvSpPr/>
          <p:nvPr/>
        </p:nvSpPr>
        <p:spPr bwMode="auto">
          <a:xfrm>
            <a:off x="1720773" y="5196968"/>
            <a:ext cx="2852762" cy="441426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8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97C6026-F809-466F-98A0-1C3ED1B0B77A}"/>
              </a:ext>
            </a:extLst>
          </p:cNvPr>
          <p:cNvSpPr/>
          <p:nvPr/>
        </p:nvSpPr>
        <p:spPr>
          <a:xfrm>
            <a:off x="5634184" y="5161536"/>
            <a:ext cx="1029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전자계약서버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0831505-E1B6-46E5-94C6-89A6995D7BFE}"/>
              </a:ext>
            </a:extLst>
          </p:cNvPr>
          <p:cNvSpPr/>
          <p:nvPr/>
        </p:nvSpPr>
        <p:spPr>
          <a:xfrm>
            <a:off x="5561574" y="5108884"/>
            <a:ext cx="4791398" cy="5797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rIns="0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350E9A-E541-4CAD-8614-D2EB1757A3D0}"/>
              </a:ext>
            </a:extLst>
          </p:cNvPr>
          <p:cNvSpPr/>
          <p:nvPr/>
        </p:nvSpPr>
        <p:spPr>
          <a:xfrm>
            <a:off x="4681720" y="5193255"/>
            <a:ext cx="644600" cy="3994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전자계약</a:t>
            </a:r>
            <a:endParaRPr kumimoji="1" lang="en-US" altLang="ko-KR" sz="9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 2" pitchFamily="18" charset="2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 2" pitchFamily="18" charset="2"/>
              </a:rPr>
              <a:t>데이터</a:t>
            </a: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E8D24CC2-30D4-4F12-B45A-6608A7B81A65}"/>
              </a:ext>
            </a:extLst>
          </p:cNvPr>
          <p:cNvCxnSpPr>
            <a:cxnSpLocks/>
            <a:stCxn id="8" idx="2"/>
            <a:endCxn id="50" idx="0"/>
          </p:cNvCxnSpPr>
          <p:nvPr/>
        </p:nvCxnSpPr>
        <p:spPr bwMode="auto">
          <a:xfrm rot="16200000" flipH="1">
            <a:off x="3058404" y="3247638"/>
            <a:ext cx="2861421" cy="1029812"/>
          </a:xfrm>
          <a:prstGeom prst="curvedConnector3">
            <a:avLst>
              <a:gd name="adj1" fmla="val 50000"/>
            </a:avLst>
          </a:prstGeom>
          <a:noFill/>
          <a:ln w="317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25D87-C710-421A-997E-3DBB2E3E8E4F}"/>
              </a:ext>
            </a:extLst>
          </p:cNvPr>
          <p:cNvSpPr/>
          <p:nvPr/>
        </p:nvSpPr>
        <p:spPr>
          <a:xfrm>
            <a:off x="4418563" y="4163104"/>
            <a:ext cx="954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0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세스넷</a:t>
            </a:r>
            <a:r>
              <a:rPr lang="ko-KR" altLang="en-US" sz="1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연계</a:t>
            </a:r>
            <a:endParaRPr lang="en-US" altLang="ko-KR" sz="1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4419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85000"/>
              <a:alpha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622</Words>
  <Application>Microsoft Office PowerPoint</Application>
  <PresentationFormat>와이드스크린</PresentationFormat>
  <Paragraphs>356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 Regular</vt:lpstr>
      <vt:lpstr>맑은 고딕</vt:lpstr>
      <vt:lpstr>맑은 고딕 Semilight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윤철</dc:creator>
  <cp:lastModifiedBy>이 윤철</cp:lastModifiedBy>
  <cp:revision>104</cp:revision>
  <dcterms:created xsi:type="dcterms:W3CDTF">2020-11-16T02:29:44Z</dcterms:created>
  <dcterms:modified xsi:type="dcterms:W3CDTF">2020-12-07T04:43:44Z</dcterms:modified>
</cp:coreProperties>
</file>