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1" r:id="rId1"/>
  </p:sldMasterIdLst>
  <p:notesMasterIdLst>
    <p:notesMasterId r:id="rId53"/>
  </p:notesMasterIdLst>
  <p:handoutMasterIdLst>
    <p:handoutMasterId r:id="rId54"/>
  </p:handoutMasterIdLst>
  <p:sldIdLst>
    <p:sldId id="582" r:id="rId2"/>
    <p:sldId id="646" r:id="rId3"/>
    <p:sldId id="771" r:id="rId4"/>
    <p:sldId id="765" r:id="rId5"/>
    <p:sldId id="772" r:id="rId6"/>
    <p:sldId id="773" r:id="rId7"/>
    <p:sldId id="796" r:id="rId8"/>
    <p:sldId id="797" r:id="rId9"/>
    <p:sldId id="775" r:id="rId10"/>
    <p:sldId id="802" r:id="rId11"/>
    <p:sldId id="800" r:id="rId12"/>
    <p:sldId id="801" r:id="rId13"/>
    <p:sldId id="799" r:id="rId14"/>
    <p:sldId id="776" r:id="rId15"/>
    <p:sldId id="804" r:id="rId16"/>
    <p:sldId id="805" r:id="rId17"/>
    <p:sldId id="806" r:id="rId18"/>
    <p:sldId id="777" r:id="rId19"/>
    <p:sldId id="807" r:id="rId20"/>
    <p:sldId id="785" r:id="rId21"/>
    <p:sldId id="778" r:id="rId22"/>
    <p:sldId id="781" r:id="rId23"/>
    <p:sldId id="779" r:id="rId24"/>
    <p:sldId id="780" r:id="rId25"/>
    <p:sldId id="782" r:id="rId26"/>
    <p:sldId id="783" r:id="rId27"/>
    <p:sldId id="786" r:id="rId28"/>
    <p:sldId id="788" r:id="rId29"/>
    <p:sldId id="787" r:id="rId30"/>
    <p:sldId id="789" r:id="rId31"/>
    <p:sldId id="790" r:id="rId32"/>
    <p:sldId id="791" r:id="rId33"/>
    <p:sldId id="792" r:id="rId34"/>
    <p:sldId id="793" r:id="rId35"/>
    <p:sldId id="794" r:id="rId36"/>
    <p:sldId id="732" r:id="rId37"/>
    <p:sldId id="808" r:id="rId38"/>
    <p:sldId id="811" r:id="rId39"/>
    <p:sldId id="810" r:id="rId40"/>
    <p:sldId id="814" r:id="rId41"/>
    <p:sldId id="809" r:id="rId42"/>
    <p:sldId id="815" r:id="rId43"/>
    <p:sldId id="666" r:id="rId44"/>
    <p:sldId id="667" r:id="rId45"/>
    <p:sldId id="668" r:id="rId46"/>
    <p:sldId id="669" r:id="rId47"/>
    <p:sldId id="664" r:id="rId48"/>
    <p:sldId id="795" r:id="rId49"/>
    <p:sldId id="670" r:id="rId50"/>
    <p:sldId id="742" r:id="rId51"/>
    <p:sldId id="673" r:id="rId52"/>
  </p:sldIdLst>
  <p:sldSz cx="9906000" cy="6858000" type="A4"/>
  <p:notesSz cx="6794500" cy="9931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66D801-3AA7-4A19-AB8F-EE7A82E348EF}">
          <p14:sldIdLst>
            <p14:sldId id="582"/>
            <p14:sldId id="646"/>
            <p14:sldId id="771"/>
            <p14:sldId id="765"/>
            <p14:sldId id="772"/>
            <p14:sldId id="773"/>
            <p14:sldId id="796"/>
            <p14:sldId id="797"/>
            <p14:sldId id="775"/>
            <p14:sldId id="802"/>
          </p14:sldIdLst>
        </p14:section>
        <p14:section name="제목 없는 구역" id="{8BB2A265-FC12-4062-8D6E-6D0F9AFD0D45}">
          <p14:sldIdLst>
            <p14:sldId id="800"/>
            <p14:sldId id="801"/>
            <p14:sldId id="799"/>
            <p14:sldId id="776"/>
            <p14:sldId id="804"/>
            <p14:sldId id="805"/>
            <p14:sldId id="806"/>
            <p14:sldId id="777"/>
            <p14:sldId id="807"/>
            <p14:sldId id="785"/>
            <p14:sldId id="778"/>
            <p14:sldId id="781"/>
            <p14:sldId id="779"/>
            <p14:sldId id="780"/>
            <p14:sldId id="782"/>
            <p14:sldId id="783"/>
            <p14:sldId id="786"/>
            <p14:sldId id="788"/>
            <p14:sldId id="787"/>
            <p14:sldId id="789"/>
            <p14:sldId id="790"/>
            <p14:sldId id="791"/>
            <p14:sldId id="792"/>
            <p14:sldId id="793"/>
            <p14:sldId id="794"/>
            <p14:sldId id="732"/>
            <p14:sldId id="808"/>
            <p14:sldId id="811"/>
            <p14:sldId id="810"/>
            <p14:sldId id="814"/>
            <p14:sldId id="809"/>
            <p14:sldId id="815"/>
            <p14:sldId id="666"/>
            <p14:sldId id="667"/>
            <p14:sldId id="668"/>
            <p14:sldId id="669"/>
            <p14:sldId id="664"/>
            <p14:sldId id="795"/>
            <p14:sldId id="670"/>
            <p14:sldId id="742"/>
            <p14:sldId id="673"/>
          </p14:sldIdLst>
        </p14:section>
      </p14:sectionLst>
    </p:ext>
    <p:ext uri="{EFAFB233-063F-42B5-8137-9DF3F51BA10A}">
      <p15:sldGuideLst xmlns:p15="http://schemas.microsoft.com/office/powerpoint/2012/main">
        <p15:guide id="7" pos="6240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남희" initials="윤남" lastIdx="1" clrIdx="0">
    <p:extLst>
      <p:ext uri="{19B8F6BF-5375-455C-9EA6-DF929625EA0E}">
        <p15:presenceInfo xmlns:p15="http://schemas.microsoft.com/office/powerpoint/2012/main" userId="d1313e9bd2144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DCF"/>
    <a:srgbClr val="1291D2"/>
    <a:srgbClr val="D9D9D9"/>
    <a:srgbClr val="338AC5"/>
    <a:srgbClr val="FF4215"/>
    <a:srgbClr val="D47C06"/>
    <a:srgbClr val="3B7285"/>
    <a:srgbClr val="305590"/>
    <a:srgbClr val="B66B06"/>
    <a:srgbClr val="CC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7502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pos="62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2868" y="-132"/>
      </p:cViewPr>
      <p:guideLst>
        <p:guide orient="horz" pos="3132"/>
        <p:guide pos="2146"/>
        <p:guide orient="horz" pos="312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023" cy="497126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5" y="1"/>
            <a:ext cx="2945023" cy="497126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86C8B835-5D28-4B0D-827F-1503F73C7CAE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2020-12-07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2689"/>
            <a:ext cx="2945023" cy="49712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5" y="9432689"/>
            <a:ext cx="2945023" cy="49712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A89F61A3-6EA6-4E00-B800-7DB07B6BA65D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6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023" cy="497126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7895" y="1"/>
            <a:ext cx="2945023" cy="497126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94937CA-D542-46DD-9616-A86C9B33EBCF}" type="datetimeFigureOut">
              <a:rPr lang="ko-KR" altLang="en-US" smtClean="0"/>
              <a:pPr>
                <a:defRPr/>
              </a:pPr>
              <a:t>2020-12-07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4" y="4717142"/>
            <a:ext cx="5436234" cy="4469368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2689"/>
            <a:ext cx="2945023" cy="49712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7895" y="9432689"/>
            <a:ext cx="2945023" cy="49712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2E790EA-A2F1-4493-A42F-E608435DF57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57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0C197D-C066-4247-A783-6B5DB36D86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6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Cloud9Plan\바탕 화면\템플릿\bg\title.JPG"/>
          <p:cNvPicPr>
            <a:picLocks noChangeAspect="1"/>
          </p:cNvPicPr>
          <p:nvPr userDrawn="1"/>
        </p:nvPicPr>
        <p:blipFill>
          <a:blip r:embed="rId2"/>
          <a:srcRect b="8227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직사각형 35"/>
          <p:cNvSpPr>
            <a:spLocks noChangeArrowheads="1"/>
          </p:cNvSpPr>
          <p:nvPr userDrawn="1"/>
        </p:nvSpPr>
        <p:spPr bwMode="auto">
          <a:xfrm>
            <a:off x="-9832" y="6841386"/>
            <a:ext cx="9915832" cy="25200"/>
          </a:xfrm>
          <a:prstGeom prst="rect">
            <a:avLst/>
          </a:prstGeom>
          <a:gradFill flip="none" rotWithShape="1">
            <a:gsLst>
              <a:gs pos="8000">
                <a:srgbClr val="C00000"/>
              </a:gs>
              <a:gs pos="27000">
                <a:srgbClr val="FF0000"/>
              </a:gs>
              <a:gs pos="41000">
                <a:srgbClr val="FFC000"/>
              </a:gs>
              <a:gs pos="66000">
                <a:srgbClr val="FF0000"/>
              </a:gs>
            </a:gsLst>
            <a:lin ang="0" scaled="1"/>
            <a:tileRect/>
          </a:gra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endParaRPr kumimoji="0"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각 삼각형 5"/>
          <p:cNvSpPr>
            <a:spLocks noChangeAspect="1"/>
          </p:cNvSpPr>
          <p:nvPr userDrawn="1"/>
        </p:nvSpPr>
        <p:spPr>
          <a:xfrm flipH="1">
            <a:off x="5404350" y="0"/>
            <a:ext cx="4501650" cy="6856325"/>
          </a:xfrm>
          <a:prstGeom prst="rt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346C4E-E855-4DCD-84F7-2C4DEB07C5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6255972"/>
            <a:ext cx="1584704" cy="1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Cloud9Plan\바탕 화면\템플릿\bg\title.JPG"/>
          <p:cNvPicPr>
            <a:picLocks noChangeAspect="1"/>
          </p:cNvPicPr>
          <p:nvPr userDrawn="1"/>
        </p:nvPicPr>
        <p:blipFill>
          <a:blip r:embed="rId2"/>
          <a:srcRect b="8227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타원 1"/>
          <p:cNvSpPr/>
          <p:nvPr userDrawn="1"/>
        </p:nvSpPr>
        <p:spPr>
          <a:xfrm>
            <a:off x="2849030" y="2080656"/>
            <a:ext cx="195200" cy="195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76196" cap="flat">
            <a:solidFill>
              <a:srgbClr val="FF0000"/>
            </a:solidFill>
            <a:prstDash val="solid"/>
            <a:round/>
          </a:ln>
        </p:spPr>
        <p:txBody>
          <a:bodyPr vert="horz" wrap="none" lIns="91440" tIns="45720" rIns="91440" bIns="45720" anchor="t" anchorCtr="1" compatLnSpc="1">
            <a:noAutofit/>
          </a:bodyPr>
          <a:lstStyle/>
          <a:p>
            <a:pPr algn="ctr" defTabSz="91439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6" name="TextBox 18"/>
          <p:cNvSpPr txBox="1">
            <a:spLocks noChangeArrowheads="1"/>
          </p:cNvSpPr>
          <p:nvPr userDrawn="1"/>
        </p:nvSpPr>
        <p:spPr bwMode="auto">
          <a:xfrm>
            <a:off x="290668" y="1798912"/>
            <a:ext cx="2406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3171074" y="0"/>
            <a:ext cx="1118294" cy="1855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35"/>
          <p:cNvSpPr>
            <a:spLocks noChangeArrowheads="1"/>
          </p:cNvSpPr>
          <p:nvPr userDrawn="1"/>
        </p:nvSpPr>
        <p:spPr bwMode="auto">
          <a:xfrm>
            <a:off x="-9832" y="6841386"/>
            <a:ext cx="9915832" cy="25200"/>
          </a:xfrm>
          <a:prstGeom prst="rect">
            <a:avLst/>
          </a:prstGeom>
          <a:gradFill flip="none" rotWithShape="1">
            <a:gsLst>
              <a:gs pos="8000">
                <a:srgbClr val="C00000"/>
              </a:gs>
              <a:gs pos="27000">
                <a:srgbClr val="FF0000"/>
              </a:gs>
              <a:gs pos="41000">
                <a:srgbClr val="FFC000"/>
              </a:gs>
              <a:gs pos="66000">
                <a:srgbClr val="FF0000"/>
              </a:gs>
            </a:gsLst>
            <a:lin ang="0" scaled="1"/>
            <a:tileRect/>
          </a:gra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endParaRPr kumimoji="0"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각 삼각형 7"/>
          <p:cNvSpPr>
            <a:spLocks noChangeAspect="1"/>
          </p:cNvSpPr>
          <p:nvPr userDrawn="1"/>
        </p:nvSpPr>
        <p:spPr>
          <a:xfrm flipH="1">
            <a:off x="5404350" y="0"/>
            <a:ext cx="4501650" cy="6856325"/>
          </a:xfrm>
          <a:prstGeom prst="rt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262205"/>
              </p:ext>
            </p:extLst>
          </p:nvPr>
        </p:nvGraphicFramePr>
        <p:xfrm>
          <a:off x="115586" y="96069"/>
          <a:ext cx="96803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프로그램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Location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요구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최정은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11684" y="299924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요구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11684" y="115841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23034" y="120646"/>
            <a:ext cx="1439366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140" y="297074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Site Path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180140" y="112269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27" name="직사각형 26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24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262205"/>
              </p:ext>
            </p:extLst>
          </p:nvPr>
        </p:nvGraphicFramePr>
        <p:xfrm>
          <a:off x="115586" y="96069"/>
          <a:ext cx="96803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프로그램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Location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요구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최정은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11684" y="299924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요구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11684" y="115841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23034" y="120646"/>
            <a:ext cx="1439366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140" y="297074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Site Path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180140" y="112269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34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8123058" y="443940"/>
            <a:ext cx="0" cy="61872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 bwMode="auto">
          <a:xfrm>
            <a:off x="149260" y="1000228"/>
            <a:ext cx="3922650" cy="5188536"/>
          </a:xfrm>
          <a:prstGeom prst="rect">
            <a:avLst/>
          </a:prstGeom>
          <a:noFill/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92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708" userDrawn="1">
          <p15:clr>
            <a:srgbClr val="FBAE40"/>
          </p15:clr>
        </p15:guide>
        <p15:guide id="4" pos="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0757453"/>
              </p:ext>
            </p:extLst>
          </p:nvPr>
        </p:nvGraphicFramePr>
        <p:xfrm>
          <a:off x="115586" y="96069"/>
          <a:ext cx="96803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프로그램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Location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요구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최정은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11684" y="299924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요구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11684" y="115841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23034" y="120646"/>
            <a:ext cx="1439366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140" y="297074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Site Path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180140" y="112269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34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8123058" y="443940"/>
            <a:ext cx="0" cy="61872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 bwMode="auto">
          <a:xfrm>
            <a:off x="4111660" y="1000228"/>
            <a:ext cx="3922650" cy="5188536"/>
          </a:xfrm>
          <a:prstGeom prst="rect">
            <a:avLst/>
          </a:prstGeom>
          <a:noFill/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89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8">
          <p15:clr>
            <a:srgbClr val="FBAE40"/>
          </p15:clr>
        </p15:guide>
        <p15:guide id="2" pos="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6416649"/>
              </p:ext>
            </p:extLst>
          </p:nvPr>
        </p:nvGraphicFramePr>
        <p:xfrm>
          <a:off x="115586" y="96069"/>
          <a:ext cx="96803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프로그램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Location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요구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최정은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11684" y="299924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요구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11684" y="115841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23034" y="120646"/>
            <a:ext cx="1439366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140" y="297074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Site Path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180140" y="112269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28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 bwMode="auto">
          <a:xfrm>
            <a:off x="149260" y="1000228"/>
            <a:ext cx="3922650" cy="5188536"/>
          </a:xfrm>
          <a:prstGeom prst="rect">
            <a:avLst/>
          </a:prstGeom>
          <a:noFill/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4111660" y="1000228"/>
            <a:ext cx="3922650" cy="5188536"/>
          </a:xfrm>
          <a:prstGeom prst="rect">
            <a:avLst/>
          </a:prstGeom>
          <a:noFill/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8123058" y="443940"/>
            <a:ext cx="0" cy="61872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2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4" userDrawn="1">
          <p15:clr>
            <a:srgbClr val="FBAE40"/>
          </p15:clr>
        </p15:guide>
        <p15:guide id="5" pos="47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115586" y="96069"/>
          <a:ext cx="96803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프로그램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Location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요구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최정은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11684" y="299924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요구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11684" y="115841"/>
            <a:ext cx="1764000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23034" y="120646"/>
            <a:ext cx="1439366" cy="14401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140" y="297074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Site Path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180140" y="112269"/>
            <a:ext cx="3853105" cy="146866"/>
          </a:xfrm>
        </p:spPr>
        <p:txBody>
          <a:bodyPr anchor="ctr" anchorCtr="0">
            <a:noAutofit/>
          </a:bodyPr>
          <a:lstStyle>
            <a:lvl1pPr>
              <a:buNone/>
              <a:defRPr sz="7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28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  <p:cxnSp>
        <p:nvCxnSpPr>
          <p:cNvPr id="16" name="직선 연결선 15"/>
          <p:cNvCxnSpPr/>
          <p:nvPr userDrawn="1"/>
        </p:nvCxnSpPr>
        <p:spPr>
          <a:xfrm>
            <a:off x="7675684" y="443940"/>
            <a:ext cx="0" cy="61872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99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98" userDrawn="1">
          <p15:clr>
            <a:srgbClr val="FBAE40"/>
          </p15:clr>
        </p15:guide>
        <p15:guide id="5" pos="471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7999" y="285854"/>
            <a:ext cx="9684000" cy="636591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0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7999" y="92568"/>
            <a:ext cx="9684000" cy="655920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16391" y="1340768"/>
            <a:ext cx="1080000" cy="5009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16423" y="864000"/>
            <a:ext cx="7515576" cy="476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GNB</a:t>
            </a:r>
            <a:endParaRPr lang="ko-KR" altLang="en-US" sz="14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2010327"/>
              </p:ext>
            </p:extLst>
          </p:nvPr>
        </p:nvGraphicFramePr>
        <p:xfrm>
          <a:off x="112738" y="1347659"/>
          <a:ext cx="1090800" cy="296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타이틀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단계 </a:t>
                      </a:r>
                      <a:r>
                        <a:rPr lang="ko-KR" altLang="en-US" sz="800" b="0" dirty="0" err="1"/>
                        <a:t>메뉴명</a:t>
                      </a:r>
                      <a:endParaRPr lang="ko-KR" altLang="en-US" sz="800" b="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/>
                        <a:t>∙</a:t>
                      </a:r>
                      <a:r>
                        <a:rPr lang="en-US" altLang="ko-KR" sz="700" dirty="0"/>
                        <a:t> 3</a:t>
                      </a:r>
                      <a:r>
                        <a:rPr lang="ko-KR" altLang="en-US" sz="700" dirty="0"/>
                        <a:t>단계 </a:t>
                      </a:r>
                      <a:r>
                        <a:rPr lang="ko-KR" altLang="en-US" sz="700" dirty="0" err="1"/>
                        <a:t>메뉴명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/>
                        <a:t>∙</a:t>
                      </a:r>
                      <a:r>
                        <a:rPr lang="en-US" altLang="ko-KR" sz="700" dirty="0"/>
                        <a:t> 3</a:t>
                      </a:r>
                      <a:r>
                        <a:rPr lang="ko-KR" altLang="en-US" sz="700" dirty="0"/>
                        <a:t>단계 </a:t>
                      </a:r>
                      <a:r>
                        <a:rPr lang="ko-KR" altLang="en-US" sz="700" dirty="0" err="1"/>
                        <a:t>메뉴명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단계 </a:t>
                      </a:r>
                      <a:r>
                        <a:rPr lang="ko-KR" altLang="en-US" sz="800" b="0" dirty="0" err="1"/>
                        <a:t>메뉴명</a:t>
                      </a:r>
                      <a:endParaRPr lang="en-US" altLang="ko-KR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단계 </a:t>
                      </a:r>
                      <a:r>
                        <a:rPr lang="ko-KR" altLang="en-US" sz="800" b="0" dirty="0" err="1"/>
                        <a:t>메뉴명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단계 </a:t>
                      </a:r>
                      <a:r>
                        <a:rPr lang="ko-KR" altLang="en-US" sz="800" b="0" dirty="0" err="1"/>
                        <a:t>메뉴명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단계 </a:t>
                      </a:r>
                      <a:r>
                        <a:rPr lang="ko-KR" altLang="en-US" sz="800" b="0" dirty="0" err="1"/>
                        <a:t>메뉴명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5943269" y="1423192"/>
            <a:ext cx="15472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&gt; 1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Depth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&gt; 2 Depth &gt; 3 Depth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16391" y="6350068"/>
            <a:ext cx="7515609" cy="2740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97183"/>
              </p:ext>
            </p:extLst>
          </p:nvPr>
        </p:nvGraphicFramePr>
        <p:xfrm>
          <a:off x="7690059" y="845621"/>
          <a:ext cx="2102400" cy="14294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7684732" y="636258"/>
            <a:ext cx="21096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24123"/>
            <a:ext cx="9906000" cy="23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 userDrawn="1"/>
        </p:nvSpPr>
        <p:spPr>
          <a:xfrm>
            <a:off x="4773613" y="6648795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7777176" y="6648078"/>
            <a:ext cx="1617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Copyright ⓒ 2019 i6. All rights reserved.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5096" y="6631144"/>
            <a:ext cx="4539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b="0" dirty="0" err="1">
                <a:solidFill>
                  <a:schemeClr val="bg1"/>
                </a:solidFill>
                <a:latin typeface="+mn-ea"/>
                <a:ea typeface="+mn-ea"/>
              </a:rPr>
              <a:t>세스코</a:t>
            </a:r>
            <a:endParaRPr lang="en-US" altLang="ko-KR" sz="7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12" y="6663153"/>
            <a:ext cx="386287" cy="1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198D-FB46-4A6D-944C-E303E09F15B6}" type="datetimeFigureOut">
              <a:rPr lang="ko-KR" altLang="en-US" smtClean="0"/>
              <a:pPr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294D-366E-47E8-9716-ECD5063F08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76" r:id="rId3"/>
    <p:sldLayoutId id="2147484474" r:id="rId4"/>
    <p:sldLayoutId id="2147484488" r:id="rId5"/>
    <p:sldLayoutId id="2147484472" r:id="rId6"/>
    <p:sldLayoutId id="2147484477" r:id="rId7"/>
    <p:sldLayoutId id="2147484469" r:id="rId8"/>
    <p:sldLayoutId id="2147484473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79531" y="2234532"/>
            <a:ext cx="4850687" cy="167738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>
              <a:defRPr/>
            </a:pPr>
            <a:r>
              <a:rPr lang="ko-KR" altLang="en-US" sz="3000" dirty="0">
                <a:latin typeface="+mn-ea"/>
                <a:ea typeface="+mn-ea"/>
                <a:cs typeface="Arial" pitchFamily="34" charset="0"/>
              </a:rPr>
              <a:t>전자약정시스템도입</a:t>
            </a:r>
            <a:endParaRPr lang="en-US" altLang="ko-KR" sz="6000" b="1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ko-KR" altLang="en-US" sz="4500" b="1" dirty="0">
                <a:latin typeface="+mn-ea"/>
                <a:ea typeface="+mn-ea"/>
                <a:cs typeface="Arial" pitchFamily="34" charset="0"/>
              </a:rPr>
              <a:t>화면설계서 </a:t>
            </a:r>
            <a:r>
              <a:rPr lang="en-US" altLang="ko-KR" sz="4500" b="1" dirty="0">
                <a:latin typeface="+mn-ea"/>
                <a:ea typeface="+mn-ea"/>
                <a:cs typeface="Arial" pitchFamily="34" charset="0"/>
              </a:rPr>
              <a:t>– WEB</a:t>
            </a:r>
          </a:p>
          <a:p>
            <a:pPr>
              <a:defRPr/>
            </a:pPr>
            <a:r>
              <a:rPr lang="ko-KR" altLang="en-US" sz="2800" b="1" dirty="0" err="1">
                <a:latin typeface="+mn-ea"/>
                <a:ea typeface="+mn-ea"/>
                <a:cs typeface="Arial" pitchFamily="34" charset="0"/>
              </a:rPr>
              <a:t>비대면</a:t>
            </a:r>
            <a:endParaRPr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6309" y="4026729"/>
            <a:ext cx="985206" cy="5242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2020.11.18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작성자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 b="1" dirty="0">
                <a:latin typeface="+mn-ea"/>
                <a:ea typeface="+mn-ea"/>
              </a:rPr>
              <a:t>최정은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2910A5-1A57-4EFF-8163-B2DE9F25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9202"/>
              </p:ext>
            </p:extLst>
          </p:nvPr>
        </p:nvGraphicFramePr>
        <p:xfrm>
          <a:off x="3570498" y="4914149"/>
          <a:ext cx="3209984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검토자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최종승인일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8" name="Picture 4" descr="세스코 로고">
            <a:extLst>
              <a:ext uri="{FF2B5EF4-FFF2-40B4-BE49-F238E27FC236}">
                <a16:creationId xmlns:a16="http://schemas.microsoft.com/office/drawing/2014/main" id="{E9F44EF4-6BF8-4FD9-9044-40B7C82D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773" l="8711" r="90592">
                        <a14:foregroundMark x1="10453" y1="25568" x2="8711" y2="40341"/>
                        <a14:foregroundMark x1="20557" y1="74432" x2="31010" y2="75568"/>
                        <a14:foregroundMark x1="36585" y1="75000" x2="32404" y2="75568"/>
                        <a14:foregroundMark x1="46690" y1="63636" x2="43554" y2="68182"/>
                        <a14:foregroundMark x1="62718" y1="70455" x2="61672" y2="86932"/>
                        <a14:foregroundMark x1="69686" y1="70455" x2="69338" y2="70455"/>
                        <a14:foregroundMark x1="78049" y1="71023" x2="77352" y2="81250"/>
                        <a14:foregroundMark x1="75261" y1="82386" x2="66202" y2="81818"/>
                        <a14:foregroundMark x1="87805" y1="17045" x2="90592" y2="4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9" y="861059"/>
            <a:ext cx="936783" cy="4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5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C8027-C78D-4874-9E63-634334077737}"/>
              </a:ext>
            </a:extLst>
          </p:cNvPr>
          <p:cNvSpPr txBox="1"/>
          <p:nvPr/>
        </p:nvSpPr>
        <p:spPr>
          <a:xfrm>
            <a:off x="445804" y="429816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년간 작업 계획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9FC5452-C631-4B4F-BC56-2D7F8D8C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42785"/>
              </p:ext>
            </p:extLst>
          </p:nvPr>
        </p:nvGraphicFramePr>
        <p:xfrm>
          <a:off x="481433" y="4566102"/>
          <a:ext cx="6803260" cy="67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646841605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710637122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923079681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93641478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472136656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586442455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397599397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743224982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548056644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42294301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3744739730"/>
                    </a:ext>
                  </a:extLst>
                </a:gridCol>
              </a:tblGrid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A7F8E6-1235-4AF4-A40A-251E3C9A85E1}"/>
              </a:ext>
            </a:extLst>
          </p:cNvPr>
          <p:cNvSpPr/>
          <p:nvPr/>
        </p:nvSpPr>
        <p:spPr>
          <a:xfrm>
            <a:off x="2066252" y="6228545"/>
            <a:ext cx="4049633" cy="2570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다음장에 계속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BDB8869-2326-4AFB-AAA8-EDD6C124B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41167"/>
              </p:ext>
            </p:extLst>
          </p:nvPr>
        </p:nvGraphicFramePr>
        <p:xfrm>
          <a:off x="493103" y="2743200"/>
          <a:ext cx="67915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계약일련번호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200103-12345-1234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일반방제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초기계약금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정기계약금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D1B3F1-E513-4C70-937D-3DD801592ECC}"/>
              </a:ext>
            </a:extLst>
          </p:cNvPr>
          <p:cNvSpPr txBox="1"/>
          <p:nvPr/>
        </p:nvSpPr>
        <p:spPr>
          <a:xfrm>
            <a:off x="445804" y="243672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계약이력 상세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8BD77-F60C-42CE-86E9-3F4C3168498A}"/>
              </a:ext>
            </a:extLst>
          </p:cNvPr>
          <p:cNvSpPr/>
          <p:nvPr/>
        </p:nvSpPr>
        <p:spPr>
          <a:xfrm>
            <a:off x="3059495" y="3235859"/>
            <a:ext cx="1673071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계약이력 상세는 계약 대상별의 리스트 형태로 나와야 함</a:t>
            </a:r>
          </a:p>
        </p:txBody>
      </p:sp>
    </p:spTree>
    <p:extLst>
      <p:ext uri="{BB962C8B-B14F-4D97-AF65-F5344CB8AC3E}">
        <p14:creationId xmlns:p14="http://schemas.microsoft.com/office/powerpoint/2010/main" val="328788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2DA7118-1464-4A5A-ABE5-19C1A813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11641"/>
              </p:ext>
            </p:extLst>
          </p:nvPr>
        </p:nvGraphicFramePr>
        <p:xfrm>
          <a:off x="495848" y="2764702"/>
          <a:ext cx="68032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646841605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710637122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923079681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93641478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472136656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2586442455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397599397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743224982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548056644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1422943010"/>
                    </a:ext>
                  </a:extLst>
                </a:gridCol>
                <a:gridCol w="510291">
                  <a:extLst>
                    <a:ext uri="{9D8B030D-6E8A-4147-A177-3AD203B41FA5}">
                      <a16:colId xmlns:a16="http://schemas.microsoft.com/office/drawing/2014/main" val="3744739730"/>
                    </a:ext>
                  </a:extLst>
                </a:gridCol>
              </a:tblGrid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구획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구획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구획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구획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설치타임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벽면타입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사진옵션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설치위치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특이사항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7A13079-709C-45CD-ACB9-91C42629F3F9}"/>
              </a:ext>
            </a:extLst>
          </p:cNvPr>
          <p:cNvSpPr txBox="1"/>
          <p:nvPr/>
        </p:nvSpPr>
        <p:spPr>
          <a:xfrm>
            <a:off x="445804" y="819458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월별 작업 내역 상세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F71B1-F22A-428B-BF08-07ADD94285A9}"/>
              </a:ext>
            </a:extLst>
          </p:cNvPr>
          <p:cNvSpPr txBox="1"/>
          <p:nvPr/>
        </p:nvSpPr>
        <p:spPr>
          <a:xfrm>
            <a:off x="445804" y="1117542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설치요청일자 </a:t>
            </a:r>
            <a:r>
              <a:rPr lang="en-US" altLang="ko-KR" sz="900" dirty="0">
                <a:latin typeface="+mn-ea"/>
                <a:ea typeface="+mn-ea"/>
              </a:rPr>
              <a:t>: YYYY-MM-DD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2B720-1CBB-4E7C-8CCA-D0570DB7DC60}"/>
              </a:ext>
            </a:extLst>
          </p:cNvPr>
          <p:cNvSpPr txBox="1"/>
          <p:nvPr/>
        </p:nvSpPr>
        <p:spPr>
          <a:xfrm>
            <a:off x="2340401" y="1117542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환기형설치여부</a:t>
            </a:r>
            <a:r>
              <a:rPr lang="en-US" altLang="ko-KR" sz="900" dirty="0">
                <a:latin typeface="+mn-ea"/>
                <a:ea typeface="+mn-ea"/>
              </a:rPr>
              <a:t> : </a:t>
            </a:r>
            <a:r>
              <a:rPr lang="ko-KR" altLang="en-US" sz="900" dirty="0" err="1">
                <a:latin typeface="+mn-ea"/>
                <a:ea typeface="+mn-ea"/>
              </a:rPr>
              <a:t>아니오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27BE1-393E-4E38-8F86-F930EB353BB7}"/>
              </a:ext>
            </a:extLst>
          </p:cNvPr>
          <p:cNvSpPr txBox="1"/>
          <p:nvPr/>
        </p:nvSpPr>
        <p:spPr>
          <a:xfrm>
            <a:off x="445804" y="1311735"/>
            <a:ext cx="6853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설치요청사항설치요청사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4DF5E9-9B21-49F6-A268-1971C7BB933C}"/>
              </a:ext>
            </a:extLst>
          </p:cNvPr>
          <p:cNvSpPr txBox="1"/>
          <p:nvPr/>
        </p:nvSpPr>
        <p:spPr>
          <a:xfrm>
            <a:off x="445804" y="1993853"/>
            <a:ext cx="6853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>
                <a:latin typeface="+mn-ea"/>
                <a:ea typeface="+mn-ea"/>
              </a:rPr>
              <a:t>계약특이사항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D94229-5F30-4140-ACD8-E3434C778CBE}"/>
              </a:ext>
            </a:extLst>
          </p:cNvPr>
          <p:cNvSpPr txBox="1"/>
          <p:nvPr/>
        </p:nvSpPr>
        <p:spPr>
          <a:xfrm>
            <a:off x="445804" y="375924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일정 방문정보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ABEDAD1-22E5-45F0-92E0-DA1A5C38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84879"/>
              </p:ext>
            </p:extLst>
          </p:nvPr>
        </p:nvGraphicFramePr>
        <p:xfrm>
          <a:off x="495848" y="4095405"/>
          <a:ext cx="6960668" cy="193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141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</a:tblGrid>
              <a:tr h="338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서비스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주의사항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확정통화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6940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동행여부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 예     ○ 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아니오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11002"/>
                  </a:ext>
                </a:extLst>
              </a:tr>
            </a:tbl>
          </a:graphicData>
        </a:graphic>
      </p:graphicFrame>
      <p:pic>
        <p:nvPicPr>
          <p:cNvPr id="1026" name="Picture 2" descr="달력 컴퓨터 아이콘, 책상 달력, 달력, 텍스트 png | PNGEgg">
            <a:extLst>
              <a:ext uri="{FF2B5EF4-FFF2-40B4-BE49-F238E27FC236}">
                <a16:creationId xmlns:a16="http://schemas.microsoft.com/office/drawing/2014/main" id="{50734544-EE46-4A63-A53B-B21DDA365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14788" r="20042" b="23879"/>
          <a:stretch/>
        </p:blipFill>
        <p:spPr bwMode="auto">
          <a:xfrm>
            <a:off x="3268759" y="4144932"/>
            <a:ext cx="232756" cy="2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655545-3730-4D87-A71B-70284DE74DBC}"/>
              </a:ext>
            </a:extLst>
          </p:cNvPr>
          <p:cNvSpPr/>
          <p:nvPr/>
        </p:nvSpPr>
        <p:spPr>
          <a:xfrm>
            <a:off x="2340401" y="4538749"/>
            <a:ext cx="4958707" cy="6816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8" name="Picture 2" descr="달력 컴퓨터 아이콘, 책상 달력, 달력, 텍스트 png | PNGEgg">
            <a:extLst>
              <a:ext uri="{FF2B5EF4-FFF2-40B4-BE49-F238E27FC236}">
                <a16:creationId xmlns:a16="http://schemas.microsoft.com/office/drawing/2014/main" id="{EB9B6368-5E38-441C-BED3-7240AD37E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14788" r="20042" b="23879"/>
          <a:stretch/>
        </p:blipFill>
        <p:spPr bwMode="auto">
          <a:xfrm>
            <a:off x="3268759" y="5377239"/>
            <a:ext cx="232756" cy="2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928A62-ED7A-4B94-B1C0-3FFBC27CFA2D}"/>
              </a:ext>
            </a:extLst>
          </p:cNvPr>
          <p:cNvSpPr/>
          <p:nvPr/>
        </p:nvSpPr>
        <p:spPr>
          <a:xfrm>
            <a:off x="2066252" y="6228545"/>
            <a:ext cx="4049633" cy="2570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다음장에 계속</a:t>
            </a: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235C00F4-309B-4108-AAC8-4FCB0ADEBB48}"/>
              </a:ext>
            </a:extLst>
          </p:cNvPr>
          <p:cNvSpPr/>
          <p:nvPr/>
        </p:nvSpPr>
        <p:spPr>
          <a:xfrm>
            <a:off x="5558234" y="3613017"/>
            <a:ext cx="2031872" cy="860367"/>
          </a:xfrm>
          <a:prstGeom prst="wedgeRectCallout">
            <a:avLst>
              <a:gd name="adj1" fmla="val 22533"/>
              <a:gd name="adj2" fmla="val -7469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내용을 출력합니다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내용을 출력합니다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내용을 출력합니다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89812-FEE3-4D16-9536-09335414991D}"/>
              </a:ext>
            </a:extLst>
          </p:cNvPr>
          <p:cNvSpPr/>
          <p:nvPr/>
        </p:nvSpPr>
        <p:spPr>
          <a:xfrm>
            <a:off x="3501514" y="2460482"/>
            <a:ext cx="1673071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서비스항목 등록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8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A9CB6A-0B90-4758-B19D-4265BE320E5E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670A44-E744-43EE-B67D-E75AFAF12C0C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DBCB50-7F7C-4567-B49D-275A9E754FBC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CC5830-563A-4B1C-9AB8-6A347D480381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FF203B-A3E4-437F-B126-BC9BF3E03A16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8D94229-5F30-4140-ACD8-E3434C778CBE}"/>
              </a:ext>
            </a:extLst>
          </p:cNvPr>
          <p:cNvSpPr txBox="1"/>
          <p:nvPr/>
        </p:nvSpPr>
        <p:spPr>
          <a:xfrm>
            <a:off x="312801" y="60872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계약협의사항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ABEDAD1-22E5-45F0-92E0-DA1A5C38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9904"/>
              </p:ext>
            </p:extLst>
          </p:nvPr>
        </p:nvGraphicFramePr>
        <p:xfrm>
          <a:off x="362845" y="944885"/>
          <a:ext cx="6960668" cy="299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2451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</a:tblGrid>
              <a:tr h="338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협의 서비스 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기타작업협의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 예     ○ </a:t>
                      </a: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아니오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전기작업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협의자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6940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고객사 전기작업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협의자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11002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설치장비 세부사항내용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1019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655545-3730-4D87-A71B-70284DE74DBC}"/>
              </a:ext>
            </a:extLst>
          </p:cNvPr>
          <p:cNvSpPr/>
          <p:nvPr/>
        </p:nvSpPr>
        <p:spPr>
          <a:xfrm>
            <a:off x="2352200" y="1044133"/>
            <a:ext cx="4771809" cy="6816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4B17F9-73DA-4ED7-AFE3-B6BA76101A01}"/>
              </a:ext>
            </a:extLst>
          </p:cNvPr>
          <p:cNvSpPr/>
          <p:nvPr/>
        </p:nvSpPr>
        <p:spPr>
          <a:xfrm>
            <a:off x="2352201" y="2394179"/>
            <a:ext cx="1701640" cy="2492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2739B-0E3B-49F4-977E-97E6530FA945}"/>
              </a:ext>
            </a:extLst>
          </p:cNvPr>
          <p:cNvSpPr/>
          <p:nvPr/>
        </p:nvSpPr>
        <p:spPr>
          <a:xfrm>
            <a:off x="2352201" y="2733391"/>
            <a:ext cx="604359" cy="2492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84427C-108E-4CCF-9C4C-E282701967B0}"/>
              </a:ext>
            </a:extLst>
          </p:cNvPr>
          <p:cNvSpPr/>
          <p:nvPr/>
        </p:nvSpPr>
        <p:spPr>
          <a:xfrm>
            <a:off x="3053241" y="2733391"/>
            <a:ext cx="604359" cy="2492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739DF8-1ACC-4ED4-AD6D-CA9AC9C7DA71}"/>
              </a:ext>
            </a:extLst>
          </p:cNvPr>
          <p:cNvSpPr/>
          <p:nvPr/>
        </p:nvSpPr>
        <p:spPr>
          <a:xfrm>
            <a:off x="3754281" y="2733391"/>
            <a:ext cx="604359" cy="2492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104367-DF38-4A91-8E91-87FE67BD91B0}"/>
              </a:ext>
            </a:extLst>
          </p:cNvPr>
          <p:cNvSpPr/>
          <p:nvPr/>
        </p:nvSpPr>
        <p:spPr>
          <a:xfrm>
            <a:off x="2352200" y="3133898"/>
            <a:ext cx="4771809" cy="6816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18DDD85-6D19-4A5E-9B90-F5F2C7106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2447"/>
              </p:ext>
            </p:extLst>
          </p:nvPr>
        </p:nvGraphicFramePr>
        <p:xfrm>
          <a:off x="362845" y="4390117"/>
          <a:ext cx="6960668" cy="137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333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</a:tblGrid>
              <a:tr h="45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업장전체면적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및 제외구역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업장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면적                 </a:t>
                      </a:r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㎡</a:t>
                      </a: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제외 유무     ○ 있음     ○ 없음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 및 제외구역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694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7E0960A-2114-4F65-ABF3-B43C1304D6E5}"/>
              </a:ext>
            </a:extLst>
          </p:cNvPr>
          <p:cNvSpPr txBox="1"/>
          <p:nvPr/>
        </p:nvSpPr>
        <p:spPr>
          <a:xfrm>
            <a:off x="312801" y="414389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+mn-ea"/>
                <a:ea typeface="+mn-ea"/>
              </a:rPr>
              <a:t>서바스</a:t>
            </a:r>
            <a:r>
              <a:rPr lang="ko-KR" altLang="en-US" sz="1000" b="1" dirty="0">
                <a:latin typeface="+mn-ea"/>
                <a:ea typeface="+mn-ea"/>
              </a:rPr>
              <a:t> 제공 범위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BB7A45-9662-4851-A1B4-E1D1F3CCB211}"/>
              </a:ext>
            </a:extLst>
          </p:cNvPr>
          <p:cNvSpPr/>
          <p:nvPr/>
        </p:nvSpPr>
        <p:spPr>
          <a:xfrm>
            <a:off x="3203021" y="4498398"/>
            <a:ext cx="604359" cy="2492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96B6FD-852A-40E4-8E86-517BA081DE28}"/>
              </a:ext>
            </a:extLst>
          </p:cNvPr>
          <p:cNvSpPr/>
          <p:nvPr/>
        </p:nvSpPr>
        <p:spPr>
          <a:xfrm>
            <a:off x="2781300" y="4945618"/>
            <a:ext cx="4342709" cy="6816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89171-0483-4C5C-A35C-929E13D0D8CA}"/>
              </a:ext>
            </a:extLst>
          </p:cNvPr>
          <p:cNvSpPr/>
          <p:nvPr/>
        </p:nvSpPr>
        <p:spPr>
          <a:xfrm>
            <a:off x="3501514" y="2460482"/>
            <a:ext cx="1673071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서비스항목 등록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33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A9CB6A-0B90-4758-B19D-4265BE320E5E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670A44-E744-43EE-B67D-E75AFAF12C0C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DBCB50-7F7C-4567-B49D-275A9E754FBC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CC5830-563A-4B1C-9AB8-6A347D480381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FF203B-A3E4-437F-B126-BC9BF3E03A16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1CE929-CA66-4CBE-BF5B-C422B39C7D48}"/>
              </a:ext>
            </a:extLst>
          </p:cNvPr>
          <p:cNvSpPr/>
          <p:nvPr/>
        </p:nvSpPr>
        <p:spPr>
          <a:xfrm>
            <a:off x="481432" y="2544955"/>
            <a:ext cx="1120035" cy="252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C7046-D0C7-4F45-AB8F-E2127632DC2B}"/>
              </a:ext>
            </a:extLst>
          </p:cNvPr>
          <p:cNvSpPr/>
          <p:nvPr/>
        </p:nvSpPr>
        <p:spPr>
          <a:xfrm>
            <a:off x="1601467" y="2544955"/>
            <a:ext cx="1120035" cy="2524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해약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A4248DA-5912-4638-9D24-6D1B2DCD92E6}"/>
              </a:ext>
            </a:extLst>
          </p:cNvPr>
          <p:cNvGraphicFramePr>
            <a:graphicFrameLocks noGrp="1"/>
          </p:cNvGraphicFramePr>
          <p:nvPr/>
        </p:nvGraphicFramePr>
        <p:xfrm>
          <a:off x="481432" y="2877531"/>
          <a:ext cx="6740636" cy="202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계약일련번호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일반방제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D32690-186A-4D7B-B0C1-A7831D4BA3F9}"/>
              </a:ext>
            </a:extLst>
          </p:cNvPr>
          <p:cNvSpPr/>
          <p:nvPr/>
        </p:nvSpPr>
        <p:spPr>
          <a:xfrm>
            <a:off x="6549459" y="3270512"/>
            <a:ext cx="48844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0F9252-488F-4539-B9D7-865D55BBB3CF}"/>
              </a:ext>
            </a:extLst>
          </p:cNvPr>
          <p:cNvSpPr/>
          <p:nvPr/>
        </p:nvSpPr>
        <p:spPr>
          <a:xfrm>
            <a:off x="116377" y="451623"/>
            <a:ext cx="7559305" cy="6167289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D8E59E-FAC2-46F6-A39D-BB9649982AD8}"/>
              </a:ext>
            </a:extLst>
          </p:cNvPr>
          <p:cNvSpPr/>
          <p:nvPr/>
        </p:nvSpPr>
        <p:spPr>
          <a:xfrm>
            <a:off x="681644" y="2136553"/>
            <a:ext cx="6425738" cy="29049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5D31A6A-5A46-4E73-BC58-086A4A566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17659"/>
              </p:ext>
            </p:extLst>
          </p:nvPr>
        </p:nvGraphicFramePr>
        <p:xfrm>
          <a:off x="939338" y="2688952"/>
          <a:ext cx="58105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계약일련번호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200103-12345-1234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일반방제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초기계약금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정기계약금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18C8CEC-1A67-41D7-8E63-BC78517F9369}"/>
              </a:ext>
            </a:extLst>
          </p:cNvPr>
          <p:cNvSpPr txBox="1"/>
          <p:nvPr/>
        </p:nvSpPr>
        <p:spPr>
          <a:xfrm>
            <a:off x="829693" y="2289734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+mn-ea"/>
                <a:ea typeface="+mn-ea"/>
              </a:rPr>
              <a:t>계약별</a:t>
            </a:r>
            <a:r>
              <a:rPr lang="ko-KR" altLang="en-US" sz="1400" b="1" dirty="0">
                <a:latin typeface="+mn-ea"/>
                <a:ea typeface="+mn-ea"/>
              </a:rPr>
              <a:t> 상세 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5ADF5-8B6A-4FF4-A4FB-F35F6CE6895D}"/>
              </a:ext>
            </a:extLst>
          </p:cNvPr>
          <p:cNvSpPr/>
          <p:nvPr/>
        </p:nvSpPr>
        <p:spPr>
          <a:xfrm>
            <a:off x="3162924" y="4427005"/>
            <a:ext cx="136342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92671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ECDC49-E229-4759-A367-10D8A13C0D4A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42AFF0-B4B4-4D84-8F7A-B6E1B16BBF80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016EB0-F28D-4BDD-AF2A-69C6394DC11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9DFAA7-CF94-4BDB-B164-13F926ECC1CA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48C870-2402-4F03-BFAE-D61CF726E045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7575588-F843-4549-8DAC-9D744DFDF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36520"/>
              </p:ext>
            </p:extLst>
          </p:nvPr>
        </p:nvGraphicFramePr>
        <p:xfrm>
          <a:off x="481432" y="2877531"/>
          <a:ext cx="6740635" cy="202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847">
                  <a:extLst>
                    <a:ext uri="{9D8B030D-6E8A-4147-A177-3AD203B41FA5}">
                      <a16:colId xmlns:a16="http://schemas.microsoft.com/office/drawing/2014/main" val="3983138249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루트 운영자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86F2AE-D698-4978-AC33-BE719A3B7CB4}"/>
              </a:ext>
            </a:extLst>
          </p:cNvPr>
          <p:cNvSpPr/>
          <p:nvPr/>
        </p:nvSpPr>
        <p:spPr>
          <a:xfrm>
            <a:off x="3079802" y="5440680"/>
            <a:ext cx="153924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더보기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46FFD6-65FF-4804-8538-39D4325CC667}"/>
              </a:ext>
            </a:extLst>
          </p:cNvPr>
          <p:cNvSpPr/>
          <p:nvPr/>
        </p:nvSpPr>
        <p:spPr>
          <a:xfrm>
            <a:off x="481432" y="2544955"/>
            <a:ext cx="1120035" cy="252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정기작업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65B2B6-6F86-4B30-81FD-24E53624E20D}"/>
              </a:ext>
            </a:extLst>
          </p:cNvPr>
          <p:cNvSpPr/>
          <p:nvPr/>
        </p:nvSpPr>
        <p:spPr>
          <a:xfrm>
            <a:off x="1601467" y="2544955"/>
            <a:ext cx="1120035" cy="2524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고객요청작업</a:t>
            </a:r>
          </a:p>
        </p:txBody>
      </p:sp>
    </p:spTree>
    <p:extLst>
      <p:ext uri="{BB962C8B-B14F-4D97-AF65-F5344CB8AC3E}">
        <p14:creationId xmlns:p14="http://schemas.microsoft.com/office/powerpoint/2010/main" val="221923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ECDC49-E229-4759-A367-10D8A13C0D4A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42AFF0-B4B4-4D84-8F7A-B6E1B16BBF80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016EB0-F28D-4BDD-AF2A-69C6394DC11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9DFAA7-CF94-4BDB-B164-13F926ECC1CA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48C870-2402-4F03-BFAE-D61CF726E045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CBEEA5-34F2-46D5-81A3-DAAD4AFC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8013"/>
              </p:ext>
            </p:extLst>
          </p:nvPr>
        </p:nvGraphicFramePr>
        <p:xfrm>
          <a:off x="493103" y="2743200"/>
          <a:ext cx="67915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루트운영자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A013BC2-7984-4147-AF68-633EB626C1C3}"/>
              </a:ext>
            </a:extLst>
          </p:cNvPr>
          <p:cNvSpPr/>
          <p:nvPr/>
        </p:nvSpPr>
        <p:spPr>
          <a:xfrm>
            <a:off x="482487" y="3665220"/>
            <a:ext cx="6733870" cy="2188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작업 내역을 출력합니다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B6C05-8EBD-41D8-8649-1D9B62E92F72}"/>
              </a:ext>
            </a:extLst>
          </p:cNvPr>
          <p:cNvSpPr txBox="1"/>
          <p:nvPr/>
        </p:nvSpPr>
        <p:spPr>
          <a:xfrm>
            <a:off x="475594" y="24769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정기작업</a:t>
            </a:r>
          </a:p>
        </p:txBody>
      </p:sp>
    </p:spTree>
    <p:extLst>
      <p:ext uri="{BB962C8B-B14F-4D97-AF65-F5344CB8AC3E}">
        <p14:creationId xmlns:p14="http://schemas.microsoft.com/office/powerpoint/2010/main" val="3650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ECDC49-E229-4759-A367-10D8A13C0D4A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42AFF0-B4B4-4D84-8F7A-B6E1B16BBF80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016EB0-F28D-4BDD-AF2A-69C6394DC11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9DFAA7-CF94-4BDB-B164-13F926ECC1CA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48C870-2402-4F03-BFAE-D61CF726E045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7575588-F843-4549-8DAC-9D744DFDF145}"/>
              </a:ext>
            </a:extLst>
          </p:cNvPr>
          <p:cNvGraphicFramePr>
            <a:graphicFrameLocks noGrp="1"/>
          </p:cNvGraphicFramePr>
          <p:nvPr/>
        </p:nvGraphicFramePr>
        <p:xfrm>
          <a:off x="481432" y="2877531"/>
          <a:ext cx="6740635" cy="202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847">
                  <a:extLst>
                    <a:ext uri="{9D8B030D-6E8A-4147-A177-3AD203B41FA5}">
                      <a16:colId xmlns:a16="http://schemas.microsoft.com/office/drawing/2014/main" val="3983138249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루트 운영자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 YYYY-MM-DD </a:t>
                      </a:r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86F2AE-D698-4978-AC33-BE719A3B7CB4}"/>
              </a:ext>
            </a:extLst>
          </p:cNvPr>
          <p:cNvSpPr/>
          <p:nvPr/>
        </p:nvSpPr>
        <p:spPr>
          <a:xfrm>
            <a:off x="3079802" y="5440680"/>
            <a:ext cx="153924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더보기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46FFD6-65FF-4804-8538-39D4325CC667}"/>
              </a:ext>
            </a:extLst>
          </p:cNvPr>
          <p:cNvSpPr/>
          <p:nvPr/>
        </p:nvSpPr>
        <p:spPr>
          <a:xfrm>
            <a:off x="481432" y="2544955"/>
            <a:ext cx="1120035" cy="2524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정기작업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65B2B6-6F86-4B30-81FD-24E53624E20D}"/>
              </a:ext>
            </a:extLst>
          </p:cNvPr>
          <p:cNvSpPr/>
          <p:nvPr/>
        </p:nvSpPr>
        <p:spPr>
          <a:xfrm>
            <a:off x="1601467" y="2544955"/>
            <a:ext cx="1120035" cy="252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고객요청작업</a:t>
            </a:r>
          </a:p>
        </p:txBody>
      </p:sp>
    </p:spTree>
    <p:extLst>
      <p:ext uri="{BB962C8B-B14F-4D97-AF65-F5344CB8AC3E}">
        <p14:creationId xmlns:p14="http://schemas.microsoft.com/office/powerpoint/2010/main" val="157416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ECDC49-E229-4759-A367-10D8A13C0D4A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42AFF0-B4B4-4D84-8F7A-B6E1B16BBF80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016EB0-F28D-4BDD-AF2A-69C6394DC11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9DFAA7-CF94-4BDB-B164-13F926ECC1CA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48C870-2402-4F03-BFAE-D61CF726E045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CBEEA5-34F2-46D5-81A3-DAAD4AFCEA1B}"/>
              </a:ext>
            </a:extLst>
          </p:cNvPr>
          <p:cNvGraphicFramePr>
            <a:graphicFrameLocks noGrp="1"/>
          </p:cNvGraphicFramePr>
          <p:nvPr/>
        </p:nvGraphicFramePr>
        <p:xfrm>
          <a:off x="493103" y="2743200"/>
          <a:ext cx="67915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루트운영자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~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hh:mm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고객확인자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A013BC2-7984-4147-AF68-633EB626C1C3}"/>
              </a:ext>
            </a:extLst>
          </p:cNvPr>
          <p:cNvSpPr/>
          <p:nvPr/>
        </p:nvSpPr>
        <p:spPr>
          <a:xfrm>
            <a:off x="482487" y="3665220"/>
            <a:ext cx="6733870" cy="2188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작업 내역을 출력합니다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B6C05-8EBD-41D8-8649-1D9B62E92F72}"/>
              </a:ext>
            </a:extLst>
          </p:cNvPr>
          <p:cNvSpPr txBox="1"/>
          <p:nvPr/>
        </p:nvSpPr>
        <p:spPr>
          <a:xfrm>
            <a:off x="475594" y="247699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고객요청 작업</a:t>
            </a:r>
          </a:p>
        </p:txBody>
      </p:sp>
    </p:spTree>
    <p:extLst>
      <p:ext uri="{BB962C8B-B14F-4D97-AF65-F5344CB8AC3E}">
        <p14:creationId xmlns:p14="http://schemas.microsoft.com/office/powerpoint/2010/main" val="377384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78342F-D66C-4CB3-B35B-250CB90218A1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4322BD-3C45-45D9-9AB0-5368D6EA84E2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BEC9AA-DD87-4D01-B30E-62948D27F40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DC9EF1-1E75-4FCC-8290-A340845E54CB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90976F-5D0D-4BC7-8CAF-841BA172097C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27736BD-452D-42B6-B6D8-B2E1D089E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88769"/>
              </p:ext>
            </p:extLst>
          </p:nvPr>
        </p:nvGraphicFramePr>
        <p:xfrm>
          <a:off x="481432" y="2877531"/>
          <a:ext cx="6740636" cy="202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159">
                  <a:extLst>
                    <a:ext uri="{9D8B030D-6E8A-4147-A177-3AD203B41FA5}">
                      <a16:colId xmlns:a16="http://schemas.microsoft.com/office/drawing/2014/main" val="3983138249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일정통화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VOC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YYYY-MM-DD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sng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68DDFC-8882-44D7-83C8-17F3ACE6D9AA}"/>
              </a:ext>
            </a:extLst>
          </p:cNvPr>
          <p:cNvSpPr/>
          <p:nvPr/>
        </p:nvSpPr>
        <p:spPr>
          <a:xfrm>
            <a:off x="3079802" y="5440680"/>
            <a:ext cx="153924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더보기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22B5FA-8F71-4C39-8569-ED559728D8C4}"/>
              </a:ext>
            </a:extLst>
          </p:cNvPr>
          <p:cNvSpPr txBox="1"/>
          <p:nvPr/>
        </p:nvSpPr>
        <p:spPr>
          <a:xfrm>
            <a:off x="475594" y="2476997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고객접촉 이력 목록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DA54B4-6361-4155-B7A8-988BF7AA2F74}"/>
              </a:ext>
            </a:extLst>
          </p:cNvPr>
          <p:cNvSpPr/>
          <p:nvPr/>
        </p:nvSpPr>
        <p:spPr>
          <a:xfrm>
            <a:off x="2096882" y="3054326"/>
            <a:ext cx="4115689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고객접촉 이력은 스크린샷 기준으로 조회기능 필요하며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라디오 버튼 선택 포함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기간은 기본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년으로 하고 일자 변경하여 조회할 수 있어야 함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조회된 리스트를 클릭하면 접촉이력의 상세내용을 볼 수 있어야 함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257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378342F-D66C-4CB3-B35B-250CB90218A1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4322BD-3C45-45D9-9AB0-5368D6EA84E2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BEC9AA-DD87-4D01-B30E-62948D27F408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DC9EF1-1E75-4FCC-8290-A340845E54CB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90976F-5D0D-4BC7-8CAF-841BA172097C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3F7C24-93F2-4715-AFF6-8B9B38C75B39}"/>
              </a:ext>
            </a:extLst>
          </p:cNvPr>
          <p:cNvSpPr/>
          <p:nvPr/>
        </p:nvSpPr>
        <p:spPr>
          <a:xfrm>
            <a:off x="482487" y="2920768"/>
            <a:ext cx="6733870" cy="29324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작업 내역을 출력합니다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F831CA-15FA-4E10-9005-6E4EB5B3067B}"/>
              </a:ext>
            </a:extLst>
          </p:cNvPr>
          <p:cNvSpPr txBox="1"/>
          <p:nvPr/>
        </p:nvSpPr>
        <p:spPr>
          <a:xfrm>
            <a:off x="475594" y="2476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+mn-ea"/>
                <a:ea typeface="+mn-ea"/>
              </a:rPr>
              <a:t>서비스내용</a:t>
            </a:r>
          </a:p>
        </p:txBody>
      </p:sp>
    </p:spTree>
    <p:extLst>
      <p:ext uri="{BB962C8B-B14F-4D97-AF65-F5344CB8AC3E}">
        <p14:creationId xmlns:p14="http://schemas.microsoft.com/office/powerpoint/2010/main" val="34043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38297"/>
              </p:ext>
            </p:extLst>
          </p:nvPr>
        </p:nvGraphicFramePr>
        <p:xfrm>
          <a:off x="447675" y="887943"/>
          <a:ext cx="900119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변경내역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변경항목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최정은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2020.11.18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2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fontAlgn="base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170" marR="9017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16498"/>
          <a:stretch/>
        </p:blipFill>
        <p:spPr>
          <a:xfrm>
            <a:off x="111530" y="290320"/>
            <a:ext cx="9684000" cy="50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472" y="384919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■ 개정이력</a:t>
            </a:r>
          </a:p>
        </p:txBody>
      </p:sp>
    </p:spTree>
    <p:extLst>
      <p:ext uri="{BB962C8B-B14F-4D97-AF65-F5344CB8AC3E}">
        <p14:creationId xmlns:p14="http://schemas.microsoft.com/office/powerpoint/2010/main" val="244357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398B41-FCF8-4DAE-95BF-68B63D2B2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85895-4491-4FBA-8119-3C11D2824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5A88-210F-4002-A32A-2DDAF62087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514A2-D777-4093-BE26-1B87CC80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99CEEE7-4A81-4B41-B134-686F69567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141EEB45-7D20-4416-BD95-313312C84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14" y="2827020"/>
            <a:ext cx="4360936" cy="108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b="0" dirty="0">
                <a:latin typeface="+mn-ea"/>
                <a:ea typeface="+mn-ea"/>
              </a:rPr>
              <a:t>가정집</a:t>
            </a:r>
          </a:p>
          <a:p>
            <a:pPr algn="ctr" eaLnBrk="1" latinLnBrk="1" hangingPunct="1"/>
            <a:r>
              <a:rPr lang="ko-KR" altLang="en-US" sz="1400" b="0" dirty="0">
                <a:latin typeface="+mj-ea"/>
                <a:ea typeface="+mj-ea"/>
              </a:rPr>
              <a:t>상품추가하기 입력 필드 디자인</a:t>
            </a:r>
          </a:p>
        </p:txBody>
      </p:sp>
    </p:spTree>
    <p:extLst>
      <p:ext uri="{BB962C8B-B14F-4D97-AF65-F5344CB8AC3E}">
        <p14:creationId xmlns:p14="http://schemas.microsoft.com/office/powerpoint/2010/main" val="42768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상품별 입력 구성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해충방제서비스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83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F83BAEB-6462-43E7-AD5B-2755B616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53427"/>
              </p:ext>
            </p:extLst>
          </p:nvPr>
        </p:nvGraphicFramePr>
        <p:xfrm>
          <a:off x="470294" y="1609703"/>
          <a:ext cx="6653373" cy="329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관리기간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서비스면적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쥐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미국바퀴 □ 독일바퀴 □ 일본바퀴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애집개미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검정개미 □ 유령개미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쥐며느리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집게벌래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귀뚜라미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지네       □ 노래기  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곱등이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집먼지진드기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먼지더드미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흡혈진드기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빈대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권련침벌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기타해충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166C9E-C2D8-4CDA-BF7C-24D3AD5DD6FB}"/>
              </a:ext>
            </a:extLst>
          </p:cNvPr>
          <p:cNvSpPr/>
          <p:nvPr/>
        </p:nvSpPr>
        <p:spPr>
          <a:xfrm>
            <a:off x="2177996" y="1660436"/>
            <a:ext cx="1487917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고객코드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D3DD07-8044-4D28-A050-ACA1150D9141}"/>
              </a:ext>
            </a:extLst>
          </p:cNvPr>
          <p:cNvSpPr/>
          <p:nvPr/>
        </p:nvSpPr>
        <p:spPr>
          <a:xfrm>
            <a:off x="3348455" y="1686064"/>
            <a:ext cx="279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F182CE2-B130-4ED3-9341-BF174F734704}"/>
              </a:ext>
            </a:extLst>
          </p:cNvPr>
          <p:cNvSpPr/>
          <p:nvPr/>
        </p:nvSpPr>
        <p:spPr>
          <a:xfrm>
            <a:off x="5157580" y="1660436"/>
            <a:ext cx="18833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특수해충 빈대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D7EBE2-D99D-4B88-8E02-EE6EE0B0D7BE}"/>
              </a:ext>
            </a:extLst>
          </p:cNvPr>
          <p:cNvSpPr/>
          <p:nvPr/>
        </p:nvSpPr>
        <p:spPr>
          <a:xfrm>
            <a:off x="6769865" y="1686064"/>
            <a:ext cx="279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9495D3-E368-4EED-A7BE-133D8476E1F8}"/>
              </a:ext>
            </a:extLst>
          </p:cNvPr>
          <p:cNvSpPr/>
          <p:nvPr/>
        </p:nvSpPr>
        <p:spPr>
          <a:xfrm>
            <a:off x="2177997" y="2161957"/>
            <a:ext cx="656643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3DF949-1355-46A0-87BB-EFA6357798AA}"/>
              </a:ext>
            </a:extLst>
          </p:cNvPr>
          <p:cNvSpPr/>
          <p:nvPr/>
        </p:nvSpPr>
        <p:spPr>
          <a:xfrm>
            <a:off x="3020133" y="2161957"/>
            <a:ext cx="656643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10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2A0EBC-F141-4861-B6F7-D9DE873B63F4}"/>
              </a:ext>
            </a:extLst>
          </p:cNvPr>
          <p:cNvSpPr txBox="1"/>
          <p:nvPr/>
        </p:nvSpPr>
        <p:spPr>
          <a:xfrm>
            <a:off x="5085287" y="2041212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실내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52B664-DB3C-4E76-9FC5-A03038C242BA}"/>
              </a:ext>
            </a:extLst>
          </p:cNvPr>
          <p:cNvSpPr/>
          <p:nvPr/>
        </p:nvSpPr>
        <p:spPr>
          <a:xfrm>
            <a:off x="5501818" y="2040478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6A60CF-9DCD-4DE3-82F3-46080BD4AD21}"/>
              </a:ext>
            </a:extLst>
          </p:cNvPr>
          <p:cNvSpPr txBox="1"/>
          <p:nvPr/>
        </p:nvSpPr>
        <p:spPr>
          <a:xfrm>
            <a:off x="5940331" y="2041212"/>
            <a:ext cx="357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  <a:ea typeface="+mn-ea"/>
              </a:rPr>
              <a:t>평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7D82FE-D291-4B10-841C-2C31E2761C95}"/>
              </a:ext>
            </a:extLst>
          </p:cNvPr>
          <p:cNvSpPr/>
          <p:nvPr/>
        </p:nvSpPr>
        <p:spPr>
          <a:xfrm>
            <a:off x="6253452" y="2040478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DA4D2A-38FB-4263-8D44-FD827B6B8099}"/>
              </a:ext>
            </a:extLst>
          </p:cNvPr>
          <p:cNvSpPr txBox="1"/>
          <p:nvPr/>
        </p:nvSpPr>
        <p:spPr>
          <a:xfrm>
            <a:off x="6645279" y="2041212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㎡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879672-3689-4F28-930A-A8DB0BD73DA1}"/>
              </a:ext>
            </a:extLst>
          </p:cNvPr>
          <p:cNvSpPr txBox="1"/>
          <p:nvPr/>
        </p:nvSpPr>
        <p:spPr>
          <a:xfrm>
            <a:off x="5085287" y="2294853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실외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467A05-77C1-42B6-B532-7300CB341EDD}"/>
              </a:ext>
            </a:extLst>
          </p:cNvPr>
          <p:cNvSpPr/>
          <p:nvPr/>
        </p:nvSpPr>
        <p:spPr>
          <a:xfrm>
            <a:off x="5501818" y="2294119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EB2CDA-55E2-428E-9EE7-5ABCFCC64E37}"/>
              </a:ext>
            </a:extLst>
          </p:cNvPr>
          <p:cNvSpPr txBox="1"/>
          <p:nvPr/>
        </p:nvSpPr>
        <p:spPr>
          <a:xfrm>
            <a:off x="5940331" y="2294853"/>
            <a:ext cx="357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  <a:ea typeface="+mn-ea"/>
              </a:rPr>
              <a:t>평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4C4731B-BBCB-421A-971B-ED592C8392A7}"/>
              </a:ext>
            </a:extLst>
          </p:cNvPr>
          <p:cNvSpPr/>
          <p:nvPr/>
        </p:nvSpPr>
        <p:spPr>
          <a:xfrm>
            <a:off x="6253452" y="2294119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08A574-B422-42EB-A5C0-9AFEBE263CD6}"/>
              </a:ext>
            </a:extLst>
          </p:cNvPr>
          <p:cNvSpPr txBox="1"/>
          <p:nvPr/>
        </p:nvSpPr>
        <p:spPr>
          <a:xfrm>
            <a:off x="6645279" y="2294853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㎡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EDCB3D-6BB6-4E30-A830-082EF5DA467F}"/>
              </a:ext>
            </a:extLst>
          </p:cNvPr>
          <p:cNvGrpSpPr/>
          <p:nvPr/>
        </p:nvGrpSpPr>
        <p:grpSpPr>
          <a:xfrm>
            <a:off x="2143171" y="2671309"/>
            <a:ext cx="1648675" cy="248509"/>
            <a:chOff x="2172222" y="2689499"/>
            <a:chExt cx="1331823" cy="20074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BC0E579-BA37-48F4-A719-CCFAC71368F1}"/>
                </a:ext>
              </a:extLst>
            </p:cNvPr>
            <p:cNvSpPr/>
            <p:nvPr/>
          </p:nvSpPr>
          <p:spPr>
            <a:xfrm>
              <a:off x="2444532" y="2691480"/>
              <a:ext cx="791848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14FC10A-0798-416F-AABB-E1EAD02BF288}"/>
                </a:ext>
              </a:extLst>
            </p:cNvPr>
            <p:cNvSpPr txBox="1"/>
            <p:nvPr/>
          </p:nvSpPr>
          <p:spPr>
            <a:xfrm>
              <a:off x="2172222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총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3CBF80-D0C0-4271-838F-2283EFB8E2AD}"/>
                </a:ext>
              </a:extLst>
            </p:cNvPr>
            <p:cNvSpPr txBox="1"/>
            <p:nvPr/>
          </p:nvSpPr>
          <p:spPr>
            <a:xfrm>
              <a:off x="3251275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원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DF6CC84-0C7B-47B6-B83E-3299D002AB2A}"/>
              </a:ext>
            </a:extLst>
          </p:cNvPr>
          <p:cNvSpPr txBox="1"/>
          <p:nvPr/>
        </p:nvSpPr>
        <p:spPr>
          <a:xfrm>
            <a:off x="6471493" y="11912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가정집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FBF7B0-327A-49E5-AE0B-A9AD0DEE0DD2}"/>
              </a:ext>
            </a:extLst>
          </p:cNvPr>
          <p:cNvSpPr/>
          <p:nvPr/>
        </p:nvSpPr>
        <p:spPr>
          <a:xfrm>
            <a:off x="2834640" y="5307047"/>
            <a:ext cx="2430780" cy="78486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88C2A1-3B77-450D-A2C6-91C63C07DD3E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가정집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84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C40AA0-972B-41DC-B850-68F2FA790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43A3-A8C2-4150-9EC9-60E80511A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75D8D-A5E2-4282-B3E7-B0326552F0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FFB3C-9803-4075-8B03-C6C024F9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42F03A-9ABB-47A7-925E-615CC4DD2A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A191E9-96F2-4C9B-B7B1-D441CDA2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" y="1831657"/>
            <a:ext cx="6588633" cy="384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32B34-FCF8-410C-9949-34078C7603D4}"/>
              </a:ext>
            </a:extLst>
          </p:cNvPr>
          <p:cNvSpPr txBox="1"/>
          <p:nvPr/>
        </p:nvSpPr>
        <p:spPr>
          <a:xfrm>
            <a:off x="424037" y="119128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해충방제서비스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416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상품별 입력 구성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해충방제 상품 공급 서비스</a:t>
            </a: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9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F6CC84-0C7B-47B6-B83E-3299D002AB2A}"/>
              </a:ext>
            </a:extLst>
          </p:cNvPr>
          <p:cNvSpPr txBox="1"/>
          <p:nvPr/>
        </p:nvSpPr>
        <p:spPr>
          <a:xfrm>
            <a:off x="1839241" y="5972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가정집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FBF7B0-327A-49E5-AE0B-A9AD0DEE0DD2}"/>
              </a:ext>
            </a:extLst>
          </p:cNvPr>
          <p:cNvSpPr/>
          <p:nvPr/>
        </p:nvSpPr>
        <p:spPr>
          <a:xfrm>
            <a:off x="2834640" y="5549166"/>
            <a:ext cx="2430780" cy="78486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0AA88DD3-6ED1-403A-BA70-32DE0BAD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66398"/>
              </p:ext>
            </p:extLst>
          </p:nvPr>
        </p:nvGraphicFramePr>
        <p:xfrm>
          <a:off x="585001" y="1606230"/>
          <a:ext cx="6571486" cy="189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F2C71F-AE74-47EE-B57F-EE9A7A8D98DE}"/>
              </a:ext>
            </a:extLst>
          </p:cNvPr>
          <p:cNvGrpSpPr/>
          <p:nvPr/>
        </p:nvGrpSpPr>
        <p:grpSpPr>
          <a:xfrm>
            <a:off x="2228150" y="1717403"/>
            <a:ext cx="728110" cy="254553"/>
            <a:chOff x="1331978" y="3984612"/>
            <a:chExt cx="568546" cy="19876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749CEB8-3723-4E35-B8A4-2AE217487240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C0DCD-91EF-409E-B990-412A34268D07}"/>
                </a:ext>
              </a:extLst>
            </p:cNvPr>
            <p:cNvSpPr txBox="1"/>
            <p:nvPr/>
          </p:nvSpPr>
          <p:spPr>
            <a:xfrm>
              <a:off x="1331978" y="3984612"/>
              <a:ext cx="271871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PG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EFB4083-6E9E-4973-A237-F63047CF768F}"/>
              </a:ext>
            </a:extLst>
          </p:cNvPr>
          <p:cNvGrpSpPr/>
          <p:nvPr/>
        </p:nvGrpSpPr>
        <p:grpSpPr>
          <a:xfrm>
            <a:off x="2945913" y="1717403"/>
            <a:ext cx="1362279" cy="254553"/>
            <a:chOff x="1331978" y="3984612"/>
            <a:chExt cx="568546" cy="19876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5BF37F-F4B9-4EB6-B066-297CAC0E3091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F627C3-0523-4488-9C35-FBB7B61DB995}"/>
                </a:ext>
              </a:extLst>
            </p:cNvPr>
            <p:cNvSpPr txBox="1"/>
            <p:nvPr/>
          </p:nvSpPr>
          <p:spPr>
            <a:xfrm>
              <a:off x="1331978" y="3984612"/>
              <a:ext cx="291154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+mn-ea"/>
                  <a:ea typeface="+mn-ea"/>
                </a:rPr>
                <a:t>썬더블루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7BE0D4-28D1-48AA-B44A-B007400E8AAF}"/>
              </a:ext>
            </a:extLst>
          </p:cNvPr>
          <p:cNvSpPr/>
          <p:nvPr/>
        </p:nvSpPr>
        <p:spPr>
          <a:xfrm>
            <a:off x="4391079" y="1717403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DF9B31-BC16-4B8F-83AA-5766DAD483CA}"/>
              </a:ext>
            </a:extLst>
          </p:cNvPr>
          <p:cNvSpPr txBox="1"/>
          <p:nvPr/>
        </p:nvSpPr>
        <p:spPr>
          <a:xfrm>
            <a:off x="5037967" y="17176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F6F04AC-FC6C-436F-96EE-0ACB5A0586CA}"/>
              </a:ext>
            </a:extLst>
          </p:cNvPr>
          <p:cNvGrpSpPr/>
          <p:nvPr/>
        </p:nvGrpSpPr>
        <p:grpSpPr>
          <a:xfrm>
            <a:off x="2228150" y="2622079"/>
            <a:ext cx="728110" cy="254553"/>
            <a:chOff x="1331978" y="3984612"/>
            <a:chExt cx="568546" cy="1987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E8A0AFA-0164-43FA-8671-7B5F04A8FFE0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D5EB61-B8A4-4305-8818-A92FF2742AFB}"/>
                </a:ext>
              </a:extLst>
            </p:cNvPr>
            <p:cNvSpPr txBox="1"/>
            <p:nvPr/>
          </p:nvSpPr>
          <p:spPr>
            <a:xfrm>
              <a:off x="1331978" y="3984612"/>
              <a:ext cx="373260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DAM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299E379-8B9E-4D1B-9853-7213812F404A}"/>
              </a:ext>
            </a:extLst>
          </p:cNvPr>
          <p:cNvSpPr/>
          <p:nvPr/>
        </p:nvSpPr>
        <p:spPr>
          <a:xfrm>
            <a:off x="3026243" y="2622079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971D7F-C7AE-4165-881B-B8A81771EFDB}"/>
              </a:ext>
            </a:extLst>
          </p:cNvPr>
          <p:cNvSpPr txBox="1"/>
          <p:nvPr/>
        </p:nvSpPr>
        <p:spPr>
          <a:xfrm>
            <a:off x="3673132" y="26222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0787B7-3367-4777-9EFA-E334027C6E11}"/>
              </a:ext>
            </a:extLst>
          </p:cNvPr>
          <p:cNvSpPr/>
          <p:nvPr/>
        </p:nvSpPr>
        <p:spPr>
          <a:xfrm>
            <a:off x="3026243" y="2295980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BACD49-4F9C-4F1E-BF0E-2DFE5E94809B}"/>
              </a:ext>
            </a:extLst>
          </p:cNvPr>
          <p:cNvSpPr txBox="1"/>
          <p:nvPr/>
        </p:nvSpPr>
        <p:spPr>
          <a:xfrm>
            <a:off x="3673132" y="22961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BC05FF-5B71-45B6-9021-7FA326D8FFC5}"/>
              </a:ext>
            </a:extLst>
          </p:cNvPr>
          <p:cNvSpPr txBox="1"/>
          <p:nvPr/>
        </p:nvSpPr>
        <p:spPr>
          <a:xfrm>
            <a:off x="2153998" y="1999665"/>
            <a:ext cx="1869741" cy="52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의무사용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장비단가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270D3F-73C5-4A08-B759-1735C591FBF4}"/>
              </a:ext>
            </a:extLst>
          </p:cNvPr>
          <p:cNvGrpSpPr/>
          <p:nvPr/>
        </p:nvGrpSpPr>
        <p:grpSpPr>
          <a:xfrm>
            <a:off x="2196037" y="3093448"/>
            <a:ext cx="1950163" cy="305078"/>
            <a:chOff x="2196037" y="3093448"/>
            <a:chExt cx="1950163" cy="30507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3A57843-D6C4-4312-B3F1-E13DB85C54ED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D1482B-3AD2-4BD4-A08C-56E82581F5B5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F71956-BCD2-4119-A5C0-76B5EDE28849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C2213CE-526E-47B8-B042-915A0309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2" y="3891014"/>
            <a:ext cx="6571486" cy="1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4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상품별 입력 구성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 바이러스 케어 서비스</a:t>
            </a: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9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F6CC84-0C7B-47B6-B83E-3299D002AB2A}"/>
              </a:ext>
            </a:extLst>
          </p:cNvPr>
          <p:cNvSpPr txBox="1"/>
          <p:nvPr/>
        </p:nvSpPr>
        <p:spPr>
          <a:xfrm>
            <a:off x="1839241" y="5972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가정집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F57F91-CB01-4C80-9961-AAE1CD4B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3" y="4560257"/>
            <a:ext cx="7030757" cy="1601450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5ACE498-8E8D-41C9-91AD-F94D1AD6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38418"/>
              </p:ext>
            </p:extLst>
          </p:nvPr>
        </p:nvGraphicFramePr>
        <p:xfrm>
          <a:off x="389294" y="2338431"/>
          <a:ext cx="6781124" cy="207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계약관련 주요사항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CB39DC-B576-44B6-AFF3-AB114C2F2261}"/>
              </a:ext>
            </a:extLst>
          </p:cNvPr>
          <p:cNvSpPr/>
          <p:nvPr/>
        </p:nvSpPr>
        <p:spPr>
          <a:xfrm>
            <a:off x="2104512" y="2527495"/>
            <a:ext cx="1598808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64125-709B-4D1B-88BC-84F81CC74CAF}"/>
              </a:ext>
            </a:extLst>
          </p:cNvPr>
          <p:cNvSpPr txBox="1"/>
          <p:nvPr/>
        </p:nvSpPr>
        <p:spPr>
          <a:xfrm>
            <a:off x="2104512" y="25380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err="1">
                <a:latin typeface="+mn-ea"/>
                <a:ea typeface="+mn-ea"/>
              </a:rPr>
              <a:t>에어제닉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A185E6-2BA9-4601-ACF8-21D1AEF61B20}"/>
              </a:ext>
            </a:extLst>
          </p:cNvPr>
          <p:cNvGrpSpPr/>
          <p:nvPr/>
        </p:nvGrpSpPr>
        <p:grpSpPr>
          <a:xfrm>
            <a:off x="5169748" y="2387617"/>
            <a:ext cx="1947310" cy="567634"/>
            <a:chOff x="5169748" y="2387617"/>
            <a:chExt cx="1947310" cy="5676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C3FD77-DDC3-470F-8AF2-5BD027CA4041}"/>
                </a:ext>
              </a:extLst>
            </p:cNvPr>
            <p:cNvSpPr/>
            <p:nvPr/>
          </p:nvSpPr>
          <p:spPr>
            <a:xfrm>
              <a:off x="5169748" y="2387617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79978E-E54D-45BA-895D-4A26E932352E}"/>
                </a:ext>
              </a:extLst>
            </p:cNvPr>
            <p:cNvSpPr txBox="1"/>
            <p:nvPr/>
          </p:nvSpPr>
          <p:spPr>
            <a:xfrm>
              <a:off x="5169748" y="23981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화이트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34D2507-CFEA-456D-92DC-2A335B3509BD}"/>
                </a:ext>
              </a:extLst>
            </p:cNvPr>
            <p:cNvSpPr/>
            <p:nvPr/>
          </p:nvSpPr>
          <p:spPr>
            <a:xfrm>
              <a:off x="6170083" y="2387617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DB21D1-FF2D-4B13-9CB2-25262160B2CD}"/>
                </a:ext>
              </a:extLst>
            </p:cNvPr>
            <p:cNvSpPr txBox="1"/>
            <p:nvPr/>
          </p:nvSpPr>
          <p:spPr>
            <a:xfrm>
              <a:off x="6816976" y="241133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538E4C0-2ADC-4E66-89F5-F8AD6C6A851F}"/>
                </a:ext>
              </a:extLst>
            </p:cNvPr>
            <p:cNvSpPr/>
            <p:nvPr/>
          </p:nvSpPr>
          <p:spPr>
            <a:xfrm>
              <a:off x="5169748" y="2700698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B91969-4028-4A5C-B102-41338501CE6F}"/>
                </a:ext>
              </a:extLst>
            </p:cNvPr>
            <p:cNvSpPr txBox="1"/>
            <p:nvPr/>
          </p:nvSpPr>
          <p:spPr>
            <a:xfrm>
              <a:off x="5169748" y="2711213"/>
              <a:ext cx="4154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블랙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218EAD-064E-4B3D-924B-B0D4561959B3}"/>
                </a:ext>
              </a:extLst>
            </p:cNvPr>
            <p:cNvSpPr/>
            <p:nvPr/>
          </p:nvSpPr>
          <p:spPr>
            <a:xfrm>
              <a:off x="6170083" y="2700698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3EFE09-2A16-4021-B7A3-A00BE719ADAF}"/>
                </a:ext>
              </a:extLst>
            </p:cNvPr>
            <p:cNvSpPr txBox="1"/>
            <p:nvPr/>
          </p:nvSpPr>
          <p:spPr>
            <a:xfrm>
              <a:off x="6816976" y="272441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6F8AE4-2831-4187-A1B2-874034F5FC41}"/>
              </a:ext>
            </a:extLst>
          </p:cNvPr>
          <p:cNvGrpSpPr/>
          <p:nvPr/>
        </p:nvGrpSpPr>
        <p:grpSpPr>
          <a:xfrm>
            <a:off x="5162294" y="1570566"/>
            <a:ext cx="1498779" cy="266700"/>
            <a:chOff x="7885822" y="4397519"/>
            <a:chExt cx="1498779" cy="2667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32983B-E519-4C8A-8ED2-DA7ADC2E6559}"/>
                </a:ext>
              </a:extLst>
            </p:cNvPr>
            <p:cNvSpPr/>
            <p:nvPr/>
          </p:nvSpPr>
          <p:spPr>
            <a:xfrm>
              <a:off x="7885822" y="4397519"/>
              <a:ext cx="656643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D6D77C-0C13-4469-8EDF-B4E80C04884A}"/>
                </a:ext>
              </a:extLst>
            </p:cNvPr>
            <p:cNvSpPr/>
            <p:nvPr/>
          </p:nvSpPr>
          <p:spPr>
            <a:xfrm>
              <a:off x="8727958" y="4397519"/>
              <a:ext cx="656643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j-ea"/>
                  <a:ea typeface="+mj-ea"/>
                </a:rPr>
                <a:t>10 </a:t>
              </a: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AE7804-6836-45E2-918D-37572FDEB193}"/>
                </a:ext>
              </a:extLst>
            </p:cNvPr>
            <p:cNvSpPr txBox="1"/>
            <p:nvPr/>
          </p:nvSpPr>
          <p:spPr>
            <a:xfrm>
              <a:off x="8537378" y="4415453"/>
              <a:ext cx="231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>
                  <a:latin typeface="+mn-ea"/>
                  <a:ea typeface="+mn-ea"/>
                </a:rPr>
                <a:t>/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26FA2B4-436D-441E-B215-D201199847C9}"/>
              </a:ext>
            </a:extLst>
          </p:cNvPr>
          <p:cNvSpPr txBox="1"/>
          <p:nvPr/>
        </p:nvSpPr>
        <p:spPr>
          <a:xfrm>
            <a:off x="2104512" y="3038186"/>
            <a:ext cx="3596151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의무사용기간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24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개월  □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장비단가 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형태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E4A9BF-5A94-424A-94C4-7144D3BC3198}"/>
              </a:ext>
            </a:extLst>
          </p:cNvPr>
          <p:cNvGrpSpPr/>
          <p:nvPr/>
        </p:nvGrpSpPr>
        <p:grpSpPr>
          <a:xfrm>
            <a:off x="3497127" y="3313923"/>
            <a:ext cx="1311580" cy="248509"/>
            <a:chOff x="2444532" y="2689499"/>
            <a:chExt cx="1059513" cy="20074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BE2133-C029-4207-9F7C-CD9FE7DECB4C}"/>
                </a:ext>
              </a:extLst>
            </p:cNvPr>
            <p:cNvSpPr/>
            <p:nvPr/>
          </p:nvSpPr>
          <p:spPr>
            <a:xfrm>
              <a:off x="2444532" y="2691480"/>
              <a:ext cx="791848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626A12-7084-43EA-8DF0-2CE09B982C37}"/>
                </a:ext>
              </a:extLst>
            </p:cNvPr>
            <p:cNvSpPr txBox="1"/>
            <p:nvPr/>
          </p:nvSpPr>
          <p:spPr>
            <a:xfrm>
              <a:off x="3251275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원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6CA01D6-2D0D-48FB-965E-CEA4A8952A10}"/>
              </a:ext>
            </a:extLst>
          </p:cNvPr>
          <p:cNvGrpSpPr/>
          <p:nvPr/>
        </p:nvGrpSpPr>
        <p:grpSpPr>
          <a:xfrm>
            <a:off x="2099867" y="4049948"/>
            <a:ext cx="1950163" cy="305078"/>
            <a:chOff x="2196037" y="3093448"/>
            <a:chExt cx="1950163" cy="3050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1CF68F-9BD9-4CDA-A23C-7E4B84BD3440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8D985F-EAD8-42B6-A92C-BF4B1A017C35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75C7DE-8A14-49FA-831F-1FB974638187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1BB53C-E532-497D-88FA-49DBE5BB1C61}"/>
              </a:ext>
            </a:extLst>
          </p:cNvPr>
          <p:cNvSpPr/>
          <p:nvPr/>
        </p:nvSpPr>
        <p:spPr>
          <a:xfrm>
            <a:off x="1926034" y="6124767"/>
            <a:ext cx="4122420" cy="42162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379F1C-17D2-4757-B64D-2BAFA6BEDF4F}"/>
              </a:ext>
            </a:extLst>
          </p:cNvPr>
          <p:cNvSpPr/>
          <p:nvPr/>
        </p:nvSpPr>
        <p:spPr>
          <a:xfrm>
            <a:off x="3496334" y="3638243"/>
            <a:ext cx="949112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5822BB-851B-4D4B-BC85-9482429F4F18}"/>
              </a:ext>
            </a:extLst>
          </p:cNvPr>
          <p:cNvSpPr txBox="1"/>
          <p:nvPr/>
        </p:nvSpPr>
        <p:spPr>
          <a:xfrm>
            <a:off x="3523492" y="3647479"/>
            <a:ext cx="614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>
                <a:latin typeface="+mn-ea"/>
                <a:ea typeface="+mn-ea"/>
              </a:rPr>
              <a:t>일반형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EFB6698-6B67-45D8-848D-F70E90D8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08066"/>
              </p:ext>
            </p:extLst>
          </p:nvPr>
        </p:nvGraphicFramePr>
        <p:xfrm>
          <a:off x="389294" y="1507637"/>
          <a:ext cx="6781124" cy="64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3066100413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1933482923"/>
                    </a:ext>
                  </a:extLst>
                </a:gridCol>
                <a:gridCol w="3390562">
                  <a:extLst>
                    <a:ext uri="{9D8B030D-6E8A-4147-A177-3AD203B41FA5}">
                      <a16:colId xmlns:a16="http://schemas.microsoft.com/office/drawing/2014/main" val="210828012"/>
                    </a:ext>
                  </a:extLst>
                </a:gridCol>
              </a:tblGrid>
              <a:tr h="649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전문살균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79759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FF036-444D-40C6-8922-EF16A6E25B1D}"/>
              </a:ext>
            </a:extLst>
          </p:cNvPr>
          <p:cNvSpPr/>
          <p:nvPr/>
        </p:nvSpPr>
        <p:spPr>
          <a:xfrm>
            <a:off x="2099867" y="1703916"/>
            <a:ext cx="949112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6D18E-A859-4D55-9BCC-A03ADE97B7C2}"/>
              </a:ext>
            </a:extLst>
          </p:cNvPr>
          <p:cNvSpPr txBox="1"/>
          <p:nvPr/>
        </p:nvSpPr>
        <p:spPr>
          <a:xfrm>
            <a:off x="2127024" y="1713152"/>
            <a:ext cx="738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이용함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EF74CE-B89F-4DE1-B8F8-8F436DF5DAA6}"/>
              </a:ext>
            </a:extLst>
          </p:cNvPr>
          <p:cNvSpPr txBox="1"/>
          <p:nvPr/>
        </p:nvSpPr>
        <p:spPr>
          <a:xfrm>
            <a:off x="3779856" y="1535281"/>
            <a:ext cx="3596151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서비스 기간 및 횟수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서비스 비용</a:t>
            </a:r>
            <a:r>
              <a:rPr lang="en-US" altLang="ko-KR" sz="1000" dirty="0">
                <a:latin typeface="맑은 고딕" panose="020B0503020000020004" pitchFamily="50" charset="-127"/>
                <a:ea typeface="+mn-ea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면세</a:t>
            </a:r>
            <a:r>
              <a:rPr lang="en-US" altLang="ko-KR" sz="1000" dirty="0">
                <a:latin typeface="맑은 고딕" panose="020B0503020000020004" pitchFamily="50" charset="-127"/>
                <a:ea typeface="+mn-ea"/>
              </a:rPr>
              <a:t>)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CA893EE-1D68-459B-9550-B21BEF97DCA4}"/>
              </a:ext>
            </a:extLst>
          </p:cNvPr>
          <p:cNvGrpSpPr/>
          <p:nvPr/>
        </p:nvGrpSpPr>
        <p:grpSpPr>
          <a:xfrm>
            <a:off x="5140886" y="1818256"/>
            <a:ext cx="1617984" cy="305078"/>
            <a:chOff x="2528216" y="3093448"/>
            <a:chExt cx="1617984" cy="30507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42F3E6-228D-46AE-8343-52E9264FFFCD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995EF0-762F-43EE-9612-922260C6D68F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1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상품별 입력 구성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공기질</a:t>
            </a:r>
            <a:r>
              <a:rPr lang="ko-KR" altLang="en-US" sz="1000" b="1" dirty="0">
                <a:latin typeface="+mn-ea"/>
                <a:ea typeface="+mn-ea"/>
              </a:rPr>
              <a:t> 서비스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F6CC84-0C7B-47B6-B83E-3299D002AB2A}"/>
              </a:ext>
            </a:extLst>
          </p:cNvPr>
          <p:cNvSpPr txBox="1"/>
          <p:nvPr/>
        </p:nvSpPr>
        <p:spPr>
          <a:xfrm>
            <a:off x="1839241" y="5972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가정집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E6DDD9-82A7-4AB0-A386-D8639269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8" y="1488805"/>
            <a:ext cx="7015854" cy="28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>
                <a:latin typeface="+mn-ea"/>
                <a:ea typeface="+mn-ea"/>
              </a:rPr>
              <a:t>상품별 입력 구성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공기질</a:t>
            </a:r>
            <a:r>
              <a:rPr lang="ko-KR" altLang="en-US" sz="1000" b="1" dirty="0">
                <a:latin typeface="+mn-ea"/>
                <a:ea typeface="+mn-ea"/>
              </a:rPr>
              <a:t> 서비스</a:t>
            </a: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9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F6CC84-0C7B-47B6-B83E-3299D002AB2A}"/>
              </a:ext>
            </a:extLst>
          </p:cNvPr>
          <p:cNvSpPr txBox="1"/>
          <p:nvPr/>
        </p:nvSpPr>
        <p:spPr>
          <a:xfrm>
            <a:off x="1839241" y="5972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가정집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1BB53C-E532-497D-88FA-49DBE5BB1C61}"/>
              </a:ext>
            </a:extLst>
          </p:cNvPr>
          <p:cNvSpPr/>
          <p:nvPr/>
        </p:nvSpPr>
        <p:spPr>
          <a:xfrm>
            <a:off x="1926034" y="6124767"/>
            <a:ext cx="4122420" cy="42162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B0808F8-A433-43D6-9562-CEEACA36D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24190"/>
              </p:ext>
            </p:extLst>
          </p:nvPr>
        </p:nvGraphicFramePr>
        <p:xfrm>
          <a:off x="490002" y="1563397"/>
          <a:ext cx="6781124" cy="207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의무사용기간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방문주기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2730"/>
                  </a:ext>
                </a:extLst>
              </a:tr>
              <a:tr h="389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계약특이사항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CC7694-30C0-422E-A4D5-46015EE1FB8E}"/>
              </a:ext>
            </a:extLst>
          </p:cNvPr>
          <p:cNvSpPr/>
          <p:nvPr/>
        </p:nvSpPr>
        <p:spPr>
          <a:xfrm>
            <a:off x="2213176" y="1620492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B4188-B811-4DD4-B523-FCC4920912D5}"/>
              </a:ext>
            </a:extLst>
          </p:cNvPr>
          <p:cNvSpPr txBox="1"/>
          <p:nvPr/>
        </p:nvSpPr>
        <p:spPr>
          <a:xfrm>
            <a:off x="2213176" y="162049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공기청정기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A864BB-147B-411F-A6E7-F7FAEFAB0D8B}"/>
              </a:ext>
            </a:extLst>
          </p:cNvPr>
          <p:cNvSpPr/>
          <p:nvPr/>
        </p:nvSpPr>
        <p:spPr>
          <a:xfrm>
            <a:off x="2213176" y="1908419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장비명을 입력하세요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C62E9C-3AB6-46BD-88B2-18F6E5196240}"/>
              </a:ext>
            </a:extLst>
          </p:cNvPr>
          <p:cNvGrpSpPr/>
          <p:nvPr/>
        </p:nvGrpSpPr>
        <p:grpSpPr>
          <a:xfrm>
            <a:off x="5268808" y="1616982"/>
            <a:ext cx="1947310" cy="567634"/>
            <a:chOff x="5169748" y="2387617"/>
            <a:chExt cx="1947310" cy="5676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B33E79-5B47-4B31-9CA4-CB9A396C4CAE}"/>
                </a:ext>
              </a:extLst>
            </p:cNvPr>
            <p:cNvSpPr/>
            <p:nvPr/>
          </p:nvSpPr>
          <p:spPr>
            <a:xfrm>
              <a:off x="5169748" y="2387617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A47C3-0BA6-446A-B942-BD2178A26267}"/>
                </a:ext>
              </a:extLst>
            </p:cNvPr>
            <p:cNvSpPr txBox="1"/>
            <p:nvPr/>
          </p:nvSpPr>
          <p:spPr>
            <a:xfrm>
              <a:off x="5169748" y="23981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화이트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AFE1A9F-3A1E-4909-8031-0F0BD85F615D}"/>
                </a:ext>
              </a:extLst>
            </p:cNvPr>
            <p:cNvSpPr/>
            <p:nvPr/>
          </p:nvSpPr>
          <p:spPr>
            <a:xfrm>
              <a:off x="6170083" y="2387617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271424-6B3D-4C24-A141-52E47A36AF72}"/>
                </a:ext>
              </a:extLst>
            </p:cNvPr>
            <p:cNvSpPr txBox="1"/>
            <p:nvPr/>
          </p:nvSpPr>
          <p:spPr>
            <a:xfrm>
              <a:off x="6816976" y="241133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3A1EBA-3F22-4122-903B-03A2599EF1D3}"/>
                </a:ext>
              </a:extLst>
            </p:cNvPr>
            <p:cNvSpPr/>
            <p:nvPr/>
          </p:nvSpPr>
          <p:spPr>
            <a:xfrm>
              <a:off x="5169748" y="2700698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DF60E1-223B-456E-B6EE-7090B916B537}"/>
                </a:ext>
              </a:extLst>
            </p:cNvPr>
            <p:cNvSpPr txBox="1"/>
            <p:nvPr/>
          </p:nvSpPr>
          <p:spPr>
            <a:xfrm>
              <a:off x="5169748" y="2711213"/>
              <a:ext cx="4154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실버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18361E-9E52-4771-ACBE-AB25D3A33E47}"/>
                </a:ext>
              </a:extLst>
            </p:cNvPr>
            <p:cNvSpPr/>
            <p:nvPr/>
          </p:nvSpPr>
          <p:spPr>
            <a:xfrm>
              <a:off x="6170083" y="2700698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85F676-C476-4FA0-AF9E-08F2DF5831B4}"/>
                </a:ext>
              </a:extLst>
            </p:cNvPr>
            <p:cNvSpPr txBox="1"/>
            <p:nvPr/>
          </p:nvSpPr>
          <p:spPr>
            <a:xfrm>
              <a:off x="6816976" y="272441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1F6E69B-477C-4BAF-8967-9DA03C687027}"/>
              </a:ext>
            </a:extLst>
          </p:cNvPr>
          <p:cNvSpPr/>
          <p:nvPr/>
        </p:nvSpPr>
        <p:spPr>
          <a:xfrm>
            <a:off x="2213176" y="2263271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6B179C-E959-44A9-98AE-2FB097DCD4E8}"/>
              </a:ext>
            </a:extLst>
          </p:cNvPr>
          <p:cNvSpPr txBox="1"/>
          <p:nvPr/>
        </p:nvSpPr>
        <p:spPr>
          <a:xfrm>
            <a:off x="2213176" y="228699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30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3DD226-E7D5-4B44-BFDB-53B7B280A937}"/>
              </a:ext>
            </a:extLst>
          </p:cNvPr>
          <p:cNvSpPr/>
          <p:nvPr/>
        </p:nvSpPr>
        <p:spPr>
          <a:xfrm>
            <a:off x="5268808" y="2263271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287682-630E-445D-B31E-A6F5379F67EB}"/>
              </a:ext>
            </a:extLst>
          </p:cNvPr>
          <p:cNvSpPr txBox="1"/>
          <p:nvPr/>
        </p:nvSpPr>
        <p:spPr>
          <a:xfrm>
            <a:off x="5268808" y="2286992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C6BFBED-C5C2-4A83-8174-16C8470EE19A}"/>
              </a:ext>
            </a:extLst>
          </p:cNvPr>
          <p:cNvGrpSpPr/>
          <p:nvPr/>
        </p:nvGrpSpPr>
        <p:grpSpPr>
          <a:xfrm>
            <a:off x="2135077" y="2587092"/>
            <a:ext cx="1950163" cy="305078"/>
            <a:chOff x="2196037" y="3093448"/>
            <a:chExt cx="1950163" cy="30507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7A75C6E-4370-46BB-96F3-70DAFA2140D5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FF8D74-56B3-468B-9FB8-F32371FD85B1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750598-A622-423E-841F-131BEAAF61E8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B3E50B0-00FD-4151-8120-3CAED318E58C}"/>
              </a:ext>
            </a:extLst>
          </p:cNvPr>
          <p:cNvSpPr txBox="1"/>
          <p:nvPr/>
        </p:nvSpPr>
        <p:spPr>
          <a:xfrm>
            <a:off x="2135077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프레쉬팩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13A763-45A6-4FE9-87A9-5D8A88DB3EA1}"/>
              </a:ext>
            </a:extLst>
          </p:cNvPr>
          <p:cNvSpPr/>
          <p:nvPr/>
        </p:nvSpPr>
        <p:spPr>
          <a:xfrm>
            <a:off x="2826896" y="3017717"/>
            <a:ext cx="94500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C2439-A7F4-41FC-97AB-338E79A33CC7}"/>
              </a:ext>
            </a:extLst>
          </p:cNvPr>
          <p:cNvSpPr txBox="1"/>
          <p:nvPr/>
        </p:nvSpPr>
        <p:spPr>
          <a:xfrm>
            <a:off x="2826896" y="304143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거실창형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E7DFE-00DB-4D7A-B364-DBBEC1B782D0}"/>
              </a:ext>
            </a:extLst>
          </p:cNvPr>
          <p:cNvSpPr txBox="1"/>
          <p:nvPr/>
        </p:nvSpPr>
        <p:spPr>
          <a:xfrm>
            <a:off x="3756424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E9481BA-C4E2-425C-BA09-6274FA67A98B}"/>
              </a:ext>
            </a:extLst>
          </p:cNvPr>
          <p:cNvSpPr/>
          <p:nvPr/>
        </p:nvSpPr>
        <p:spPr>
          <a:xfrm>
            <a:off x="4155194" y="3018248"/>
            <a:ext cx="663930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B11047-3310-4CD0-9776-4C906B31D7C9}"/>
              </a:ext>
            </a:extLst>
          </p:cNvPr>
          <p:cNvSpPr txBox="1"/>
          <p:nvPr/>
        </p:nvSpPr>
        <p:spPr>
          <a:xfrm>
            <a:off x="4802087" y="304196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5BE393-2899-44B7-8D54-774CC84C5622}"/>
              </a:ext>
            </a:extLst>
          </p:cNvPr>
          <p:cNvSpPr txBox="1"/>
          <p:nvPr/>
        </p:nvSpPr>
        <p:spPr>
          <a:xfrm>
            <a:off x="5102169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2CC6AE5-6875-4E0C-BA7E-EA85B2E0AEBE}"/>
              </a:ext>
            </a:extLst>
          </p:cNvPr>
          <p:cNvGrpSpPr/>
          <p:nvPr/>
        </p:nvGrpSpPr>
        <p:grpSpPr>
          <a:xfrm>
            <a:off x="5792357" y="2958149"/>
            <a:ext cx="1391919" cy="305078"/>
            <a:chOff x="2754281" y="3093448"/>
            <a:chExt cx="1391919" cy="3050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0FF02F3-A7AE-414B-8328-7AD94B2FCD42}"/>
                </a:ext>
              </a:extLst>
            </p:cNvPr>
            <p:cNvSpPr/>
            <p:nvPr/>
          </p:nvSpPr>
          <p:spPr>
            <a:xfrm>
              <a:off x="275428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36625F-8731-4ADC-80C2-8177F106F11E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3A9C1A6-9977-468E-807A-392AD62E521C}"/>
              </a:ext>
            </a:extLst>
          </p:cNvPr>
          <p:cNvSpPr txBox="1"/>
          <p:nvPr/>
        </p:nvSpPr>
        <p:spPr>
          <a:xfrm>
            <a:off x="2170076" y="328071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A6C00F4-C3DA-4ADA-93F5-AF539F959F4C}"/>
              </a:ext>
            </a:extLst>
          </p:cNvPr>
          <p:cNvGrpSpPr/>
          <p:nvPr/>
        </p:nvGrpSpPr>
        <p:grpSpPr>
          <a:xfrm>
            <a:off x="2837404" y="3269055"/>
            <a:ext cx="1414779" cy="305078"/>
            <a:chOff x="2731421" y="3093448"/>
            <a:chExt cx="1414779" cy="30507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4D44CF9-94B6-484C-B8D8-CF097894DF75}"/>
                </a:ext>
              </a:extLst>
            </p:cNvPr>
            <p:cNvSpPr/>
            <p:nvPr/>
          </p:nvSpPr>
          <p:spPr>
            <a:xfrm>
              <a:off x="273142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1152939-56D7-4B2D-B02A-593A003D74BC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BFF8474-882F-4BF8-BE93-62E82B46F9C2}"/>
              </a:ext>
            </a:extLst>
          </p:cNvPr>
          <p:cNvSpPr txBox="1"/>
          <p:nvPr/>
        </p:nvSpPr>
        <p:spPr>
          <a:xfrm>
            <a:off x="4131406" y="328071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6BA3D0-AB8E-4483-8A66-012D059C0EB9}"/>
              </a:ext>
            </a:extLst>
          </p:cNvPr>
          <p:cNvSpPr/>
          <p:nvPr/>
        </p:nvSpPr>
        <p:spPr>
          <a:xfrm>
            <a:off x="4847281" y="3325204"/>
            <a:ext cx="593399" cy="2545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n-ea"/>
              </a:rPr>
              <a:t>미확인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24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398B41-FCF8-4DAE-95BF-68B63D2B2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85895-4491-4FBA-8119-3C11D2824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5A88-210F-4002-A32A-2DDAF62087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514A2-D777-4093-BE26-1B87CC80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99CEEE7-4A81-4B41-B134-686F69567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141EEB45-7D20-4416-BD95-313312C84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14" y="2827020"/>
            <a:ext cx="4360936" cy="108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400" b="0" dirty="0">
                <a:latin typeface="+mn-ea"/>
                <a:ea typeface="+mn-ea"/>
              </a:rPr>
              <a:t>사업체</a:t>
            </a:r>
          </a:p>
          <a:p>
            <a:pPr algn="ctr" eaLnBrk="1" latinLnBrk="1" hangingPunct="1"/>
            <a:r>
              <a:rPr lang="ko-KR" altLang="en-US" sz="1400" b="0" dirty="0">
                <a:latin typeface="+mj-ea"/>
                <a:ea typeface="+mj-ea"/>
              </a:rPr>
              <a:t>상품추가하기 입력 필드 디자인</a:t>
            </a:r>
          </a:p>
        </p:txBody>
      </p:sp>
    </p:spTree>
    <p:extLst>
      <p:ext uri="{BB962C8B-B14F-4D97-AF65-F5344CB8AC3E}">
        <p14:creationId xmlns:p14="http://schemas.microsoft.com/office/powerpoint/2010/main" val="211936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69668-99D7-43EB-9BE2-655B60D70061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해충방제서비스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83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FBF7B0-327A-49E5-AE0B-A9AD0DEE0DD2}"/>
              </a:ext>
            </a:extLst>
          </p:cNvPr>
          <p:cNvSpPr/>
          <p:nvPr/>
        </p:nvSpPr>
        <p:spPr>
          <a:xfrm>
            <a:off x="3533880" y="723737"/>
            <a:ext cx="2430780" cy="78486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88C2A1-3B77-450D-A2C6-91C63C07DD3E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9986752-F7AB-42AD-B640-7CA6EE5A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89820"/>
              </p:ext>
            </p:extLst>
          </p:nvPr>
        </p:nvGraphicFramePr>
        <p:xfrm>
          <a:off x="495300" y="1756489"/>
          <a:ext cx="6774179" cy="4461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882592169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307898829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134727469"/>
                    </a:ext>
                  </a:extLst>
                </a:gridCol>
                <a:gridCol w="1653539">
                  <a:extLst>
                    <a:ext uri="{9D8B030D-6E8A-4147-A177-3AD203B41FA5}">
                      <a16:colId xmlns:a16="http://schemas.microsoft.com/office/drawing/2014/main" val="1797340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특이사항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8977"/>
                  </a:ext>
                </a:extLst>
              </a:tr>
              <a:tr h="80551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쥐  □ 바퀴  □ 개미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862203"/>
                  </a:ext>
                </a:extLst>
              </a:tr>
              <a:tr h="6383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 프로그램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044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빈대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제거프로그램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발생시 별도 진행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제거프로그램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3439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초파리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초기방제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099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저곡해충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관리프로그램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나방류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비틀류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□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M-KIT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정기관리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매월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70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저곡해충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제거프로그램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I-KIT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□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P-Patch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제거프로그램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44015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저곡해충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추가서비스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476267"/>
                  </a:ext>
                </a:extLst>
              </a:tr>
              <a:tr h="38862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기타해충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초기방제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60960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정기관리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61313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66028C-442E-4362-9497-CBD3B39EF06C}"/>
              </a:ext>
            </a:extLst>
          </p:cNvPr>
          <p:cNvSpPr/>
          <p:nvPr/>
        </p:nvSpPr>
        <p:spPr>
          <a:xfrm>
            <a:off x="3272747" y="2512434"/>
            <a:ext cx="933494" cy="2460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92A3B-3374-4200-ADE6-D2E56B35F512}"/>
              </a:ext>
            </a:extLst>
          </p:cNvPr>
          <p:cNvSpPr txBox="1"/>
          <p:nvPr/>
        </p:nvSpPr>
        <p:spPr>
          <a:xfrm>
            <a:off x="2689860" y="1995792"/>
            <a:ext cx="1432560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초기방제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○ 정기관리 매월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○ 기타 </a:t>
            </a:r>
            <a:endParaRPr lang="ko-KR" altLang="en-US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1ED794-DB6C-410B-B772-11CDA2E0522C}"/>
              </a:ext>
            </a:extLst>
          </p:cNvPr>
          <p:cNvSpPr/>
          <p:nvPr/>
        </p:nvSpPr>
        <p:spPr>
          <a:xfrm>
            <a:off x="4486252" y="2066314"/>
            <a:ext cx="1061107" cy="68619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FD2C21-B5DD-4A07-A7BD-0622B2BFF1D9}"/>
              </a:ext>
            </a:extLst>
          </p:cNvPr>
          <p:cNvGrpSpPr/>
          <p:nvPr/>
        </p:nvGrpSpPr>
        <p:grpSpPr>
          <a:xfrm>
            <a:off x="5647040" y="2256870"/>
            <a:ext cx="1522758" cy="305078"/>
            <a:chOff x="2196037" y="3093448"/>
            <a:chExt cx="1522758" cy="30507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A83192B-9688-4147-8DA3-68964CB20266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1BE2E9-C3FE-4D46-BCDF-5C0789CDA85C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E1A9C9-29BA-4451-868F-C4EC157D51AB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B96FAD1-88A2-4CB8-826D-D77EE14A3047}"/>
              </a:ext>
            </a:extLst>
          </p:cNvPr>
          <p:cNvSpPr txBox="1"/>
          <p:nvPr/>
        </p:nvSpPr>
        <p:spPr>
          <a:xfrm>
            <a:off x="2689860" y="2847801"/>
            <a:ext cx="1432560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초기방제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 정기관리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개월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EC2E58D-DC4A-49A3-A986-4B9FD122F9DB}"/>
              </a:ext>
            </a:extLst>
          </p:cNvPr>
          <p:cNvGrpSpPr/>
          <p:nvPr/>
        </p:nvGrpSpPr>
        <p:grpSpPr>
          <a:xfrm>
            <a:off x="5647040" y="2938309"/>
            <a:ext cx="1522758" cy="305078"/>
            <a:chOff x="2196037" y="3093448"/>
            <a:chExt cx="1522758" cy="30507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3425779-3B24-4E41-BF60-8454FA888638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9BDF87-1318-4E08-8AF6-F7C434576CCF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F680AE3-FFE2-4198-9A80-4297B6CFEC46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19DB730-3C0C-4450-9349-7404FCA8D956}"/>
              </a:ext>
            </a:extLst>
          </p:cNvPr>
          <p:cNvGrpSpPr/>
          <p:nvPr/>
        </p:nvGrpSpPr>
        <p:grpSpPr>
          <a:xfrm>
            <a:off x="5647040" y="3483656"/>
            <a:ext cx="1522758" cy="305078"/>
            <a:chOff x="2196037" y="3093448"/>
            <a:chExt cx="1522758" cy="30507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E5BF69-1025-4019-8213-A3E81396601A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4F316A-6D25-4DB7-A099-4E283F807469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859A6D-D8B6-4C6E-BE7F-5AE34346F22B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F7A699-70A2-45EC-A090-AC90B04776DF}"/>
              </a:ext>
            </a:extLst>
          </p:cNvPr>
          <p:cNvSpPr/>
          <p:nvPr/>
        </p:nvSpPr>
        <p:spPr>
          <a:xfrm>
            <a:off x="4486252" y="2874914"/>
            <a:ext cx="1061107" cy="9021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69B7F3C-C9BE-47B8-A634-A484AAB13C4C}"/>
              </a:ext>
            </a:extLst>
          </p:cNvPr>
          <p:cNvGrpSpPr/>
          <p:nvPr/>
        </p:nvGrpSpPr>
        <p:grpSpPr>
          <a:xfrm>
            <a:off x="5647040" y="3862833"/>
            <a:ext cx="1522758" cy="305078"/>
            <a:chOff x="2196037" y="3093448"/>
            <a:chExt cx="1522758" cy="3050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04EA7CF-D3E4-4DBE-8CB8-4B81B9FE6F70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EDF08-E11A-42C6-8EC6-716ACADC76DE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010A2E-2C5A-4B83-BF09-6D987BCA9C0C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6AD237-EBC6-4A76-9B84-D966649FFB56}"/>
              </a:ext>
            </a:extLst>
          </p:cNvPr>
          <p:cNvSpPr/>
          <p:nvPr/>
        </p:nvSpPr>
        <p:spPr>
          <a:xfrm>
            <a:off x="4486252" y="3899368"/>
            <a:ext cx="1061107" cy="2934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9" name="직사각형 8">
            <a:extLst>
              <a:ext uri="{FF2B5EF4-FFF2-40B4-BE49-F238E27FC236}">
                <a16:creationId xmlns:a16="http://schemas.microsoft.com/office/drawing/2014/main" id="{DBE97DFA-1D90-4AC9-AFF8-8EDF8691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641" y="5102177"/>
            <a:ext cx="894719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>
                <a:latin typeface="+mj-ea"/>
                <a:ea typeface="+mj-ea"/>
              </a:rPr>
              <a:t>이용하기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8AFC8D-B2FD-4954-B2A1-419BA2CD8EA3}"/>
              </a:ext>
            </a:extLst>
          </p:cNvPr>
          <p:cNvSpPr/>
          <p:nvPr/>
        </p:nvSpPr>
        <p:spPr>
          <a:xfrm>
            <a:off x="4486252" y="4315081"/>
            <a:ext cx="1061107" cy="10467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80C9FE8-84E1-4F15-9B36-82AD083E531A}"/>
              </a:ext>
            </a:extLst>
          </p:cNvPr>
          <p:cNvGrpSpPr/>
          <p:nvPr/>
        </p:nvGrpSpPr>
        <p:grpSpPr>
          <a:xfrm>
            <a:off x="5647040" y="4263426"/>
            <a:ext cx="1522758" cy="305078"/>
            <a:chOff x="2196037" y="3093448"/>
            <a:chExt cx="1522758" cy="3050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A0BF2D-D1FB-42DA-91B0-6CC61F7DBFA4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AB3308-17E6-43E4-A771-D4EDD6F4AB4A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2F9E4-E056-4DFA-9659-62E8D7A30433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1566A99-2D8F-48E6-9348-DA60ECB3A147}"/>
              </a:ext>
            </a:extLst>
          </p:cNvPr>
          <p:cNvGrpSpPr/>
          <p:nvPr/>
        </p:nvGrpSpPr>
        <p:grpSpPr>
          <a:xfrm>
            <a:off x="5979220" y="4652439"/>
            <a:ext cx="1190578" cy="305078"/>
            <a:chOff x="2528217" y="3093448"/>
            <a:chExt cx="1190578" cy="30507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9A32D32-080C-4067-90A9-C308476884E4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0D0EAD6-80D0-42E8-8730-D1255CBA91C3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C91E56B-3108-44DC-BEAF-DC1FD577D822}"/>
              </a:ext>
            </a:extLst>
          </p:cNvPr>
          <p:cNvGrpSpPr/>
          <p:nvPr/>
        </p:nvGrpSpPr>
        <p:grpSpPr>
          <a:xfrm>
            <a:off x="5979220" y="5053846"/>
            <a:ext cx="1190578" cy="305078"/>
            <a:chOff x="2528217" y="3093448"/>
            <a:chExt cx="1190578" cy="30507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C6C02AD-35B7-4DF1-934A-F83F6CF57108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375077-C245-4BF7-99DC-28F1FCEE26F3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6A9D5E-7E4F-4728-8D87-30F9EF4515A7}"/>
              </a:ext>
            </a:extLst>
          </p:cNvPr>
          <p:cNvSpPr/>
          <p:nvPr/>
        </p:nvSpPr>
        <p:spPr>
          <a:xfrm>
            <a:off x="1263959" y="5680123"/>
            <a:ext cx="1275937" cy="2934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6F0424E-8158-4CED-84A5-AFBE0A2F35FF}"/>
              </a:ext>
            </a:extLst>
          </p:cNvPr>
          <p:cNvSpPr/>
          <p:nvPr/>
        </p:nvSpPr>
        <p:spPr>
          <a:xfrm>
            <a:off x="3528189" y="5484101"/>
            <a:ext cx="769492" cy="2934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C6BC48F-77BE-4542-BE4C-0EB1D4C513A5}"/>
              </a:ext>
            </a:extLst>
          </p:cNvPr>
          <p:cNvSpPr/>
          <p:nvPr/>
        </p:nvSpPr>
        <p:spPr>
          <a:xfrm>
            <a:off x="3528189" y="5856745"/>
            <a:ext cx="769492" cy="2934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DD92DB-2660-4A72-BE54-18A7313116AB}"/>
              </a:ext>
            </a:extLst>
          </p:cNvPr>
          <p:cNvSpPr/>
          <p:nvPr/>
        </p:nvSpPr>
        <p:spPr>
          <a:xfrm>
            <a:off x="4486252" y="5505331"/>
            <a:ext cx="1061107" cy="648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77A523A-E352-4FA0-8569-23F61ABC8FCF}"/>
              </a:ext>
            </a:extLst>
          </p:cNvPr>
          <p:cNvGrpSpPr/>
          <p:nvPr/>
        </p:nvGrpSpPr>
        <p:grpSpPr>
          <a:xfrm>
            <a:off x="5647040" y="5472437"/>
            <a:ext cx="1522758" cy="305078"/>
            <a:chOff x="2196037" y="3093448"/>
            <a:chExt cx="1522758" cy="3050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33F3CE7-473C-4C22-B79E-2475BFEA7212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652F87-7DEC-4FEA-97E1-B3089917934D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C692F8-ABF8-4329-B94A-A62E8D014654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6312CB8-5420-4054-9766-3DF73278D1BD}"/>
              </a:ext>
            </a:extLst>
          </p:cNvPr>
          <p:cNvGrpSpPr/>
          <p:nvPr/>
        </p:nvGrpSpPr>
        <p:grpSpPr>
          <a:xfrm>
            <a:off x="5647040" y="5866352"/>
            <a:ext cx="1522758" cy="305078"/>
            <a:chOff x="2196037" y="3093448"/>
            <a:chExt cx="1522758" cy="30507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F10BF07-7A8B-46E8-9876-5118AAD317FC}"/>
                </a:ext>
              </a:extLst>
            </p:cNvPr>
            <p:cNvSpPr/>
            <p:nvPr/>
          </p:nvSpPr>
          <p:spPr>
            <a:xfrm>
              <a:off x="2528217" y="3143973"/>
              <a:ext cx="862918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95F5A2-32E8-4D43-ACDA-C0FFD0BE77FE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AB90D-2955-4BB7-B79B-E74C806AA76B}"/>
                </a:ext>
              </a:extLst>
            </p:cNvPr>
            <p:cNvSpPr txBox="1"/>
            <p:nvPr/>
          </p:nvSpPr>
          <p:spPr>
            <a:xfrm>
              <a:off x="3357307" y="3093448"/>
              <a:ext cx="361488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13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C40AA0-972B-41DC-B850-68F2FA790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43A3-A8C2-4150-9EC9-60E80511A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75D8D-A5E2-4282-B3E7-B0326552F0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FFB3C-9803-4075-8B03-C6C024F9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42F03A-9ABB-47A7-925E-615CC4DD2A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32B34-FCF8-410C-9949-34078C7603D4}"/>
              </a:ext>
            </a:extLst>
          </p:cNvPr>
          <p:cNvSpPr txBox="1"/>
          <p:nvPr/>
        </p:nvSpPr>
        <p:spPr>
          <a:xfrm>
            <a:off x="424037" y="62228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해충방제서비스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9E0FD0-F89C-46B7-83BA-A3E3FD0F0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9"/>
          <a:stretch/>
        </p:blipFill>
        <p:spPr>
          <a:xfrm>
            <a:off x="424037" y="868504"/>
            <a:ext cx="6913106" cy="3246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FC6BC-529A-42B6-950E-D5ED59E4DE3A}"/>
              </a:ext>
            </a:extLst>
          </p:cNvPr>
          <p:cNvSpPr txBox="1"/>
          <p:nvPr/>
        </p:nvSpPr>
        <p:spPr>
          <a:xfrm>
            <a:off x="1848218" y="6145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</p:spTree>
    <p:extLst>
      <p:ext uri="{BB962C8B-B14F-4D97-AF65-F5344CB8AC3E}">
        <p14:creationId xmlns:p14="http://schemas.microsoft.com/office/powerpoint/2010/main" val="373196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50AC23-B878-4CD7-9EA2-898F276CD158}"/>
              </a:ext>
            </a:extLst>
          </p:cNvPr>
          <p:cNvSpPr/>
          <p:nvPr/>
        </p:nvSpPr>
        <p:spPr>
          <a:xfrm>
            <a:off x="4581223" y="3294267"/>
            <a:ext cx="1014440" cy="31544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FFFF"/>
                </a:solidFill>
              </a:rPr>
              <a:t>인증번호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E6CFCF-A04F-4672-95F5-024655F692CA}"/>
              </a:ext>
            </a:extLst>
          </p:cNvPr>
          <p:cNvSpPr/>
          <p:nvPr/>
        </p:nvSpPr>
        <p:spPr>
          <a:xfrm>
            <a:off x="2490247" y="3721694"/>
            <a:ext cx="3105416" cy="287328"/>
          </a:xfrm>
          <a:prstGeom prst="roundRect">
            <a:avLst>
              <a:gd name="adj" fmla="val 0"/>
            </a:avLst>
          </a:prstGeom>
          <a:solidFill>
            <a:srgbClr val="338A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17" name="사각형: 둥근 모서리 129">
            <a:extLst>
              <a:ext uri="{FF2B5EF4-FFF2-40B4-BE49-F238E27FC236}">
                <a16:creationId xmlns:a16="http://schemas.microsoft.com/office/drawing/2014/main" id="{D577DF67-54EF-4CC1-9BA6-48C0F499B19E}"/>
              </a:ext>
            </a:extLst>
          </p:cNvPr>
          <p:cNvSpPr/>
          <p:nvPr/>
        </p:nvSpPr>
        <p:spPr>
          <a:xfrm>
            <a:off x="2491073" y="3294267"/>
            <a:ext cx="1535601" cy="306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FFFFFF">
                    <a:lumMod val="50000"/>
                  </a:srgbClr>
                </a:solidFill>
              </a:rPr>
              <a:t>인증번호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428E604-729D-48A0-A377-CB4FE40BC547}"/>
              </a:ext>
            </a:extLst>
          </p:cNvPr>
          <p:cNvSpPr/>
          <p:nvPr/>
        </p:nvSpPr>
        <p:spPr>
          <a:xfrm>
            <a:off x="2351465" y="2715255"/>
            <a:ext cx="3372679" cy="144220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54CA4-ADEE-4616-B209-093B1C8BB6B7}"/>
              </a:ext>
            </a:extLst>
          </p:cNvPr>
          <p:cNvSpPr txBox="1"/>
          <p:nvPr/>
        </p:nvSpPr>
        <p:spPr>
          <a:xfrm>
            <a:off x="2614716" y="1484260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세스코</a:t>
            </a:r>
            <a:r>
              <a:rPr lang="ko-KR" altLang="en-US" sz="2000" b="1" dirty="0">
                <a:latin typeface="+mn-ea"/>
                <a:ea typeface="+mn-ea"/>
              </a:rPr>
              <a:t> 전자계약 시스템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C95B7B-5D85-4346-843C-45FDB27EE4B0}"/>
              </a:ext>
            </a:extLst>
          </p:cNvPr>
          <p:cNvSpPr/>
          <p:nvPr/>
        </p:nvSpPr>
        <p:spPr>
          <a:xfrm>
            <a:off x="4106620" y="3339777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03:00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4" y="779972"/>
            <a:ext cx="799668" cy="4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B242A7-EC62-43D7-9CAE-9281EC88C06E}"/>
              </a:ext>
            </a:extLst>
          </p:cNvPr>
          <p:cNvSpPr txBox="1"/>
          <p:nvPr/>
        </p:nvSpPr>
        <p:spPr>
          <a:xfrm>
            <a:off x="2351465" y="2149020"/>
            <a:ext cx="345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+mn-ea"/>
                <a:ea typeface="+mn-ea"/>
              </a:rPr>
              <a:t>세스코</a:t>
            </a:r>
            <a:r>
              <a:rPr lang="ko-KR" altLang="en-US" sz="800" dirty="0">
                <a:latin typeface="+mn-ea"/>
                <a:ea typeface="+mn-ea"/>
              </a:rPr>
              <a:t> 전자 계약시스템 입니다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r>
              <a:rPr lang="ko-KR" altLang="en-US" sz="800" dirty="0">
                <a:latin typeface="+mn-ea"/>
                <a:ea typeface="+mn-ea"/>
              </a:rPr>
              <a:t>사용을 원하시는 </a:t>
            </a:r>
            <a:r>
              <a:rPr lang="en-US" altLang="ko-KR" sz="800" dirty="0">
                <a:latin typeface="+mn-ea"/>
                <a:ea typeface="+mn-ea"/>
              </a:rPr>
              <a:t>SD </a:t>
            </a:r>
            <a:r>
              <a:rPr lang="ko-KR" altLang="en-US" sz="800" dirty="0">
                <a:latin typeface="+mn-ea"/>
                <a:ea typeface="+mn-ea"/>
              </a:rPr>
              <a:t>께서는 이용 신청을 통하여 이용하실 수 있습니다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1BC31FE-DFD4-4733-87EE-10A2580D5562}"/>
              </a:ext>
            </a:extLst>
          </p:cNvPr>
          <p:cNvCxnSpPr/>
          <p:nvPr/>
        </p:nvCxnSpPr>
        <p:spPr>
          <a:xfrm>
            <a:off x="2351465" y="1999488"/>
            <a:ext cx="3372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5164EEA-7BD4-4CF3-BAE4-BDF38D4D74DF}"/>
              </a:ext>
            </a:extLst>
          </p:cNvPr>
          <p:cNvCxnSpPr/>
          <p:nvPr/>
        </p:nvCxnSpPr>
        <p:spPr>
          <a:xfrm>
            <a:off x="2351465" y="2621280"/>
            <a:ext cx="3372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69FA9D-A1AA-4E58-8C9D-0F6DE755021F}"/>
              </a:ext>
            </a:extLst>
          </p:cNvPr>
          <p:cNvGrpSpPr/>
          <p:nvPr/>
        </p:nvGrpSpPr>
        <p:grpSpPr>
          <a:xfrm>
            <a:off x="2490247" y="2854096"/>
            <a:ext cx="3110674" cy="306464"/>
            <a:chOff x="3765923" y="2854096"/>
            <a:chExt cx="2422087" cy="30646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8EF46C-E065-427B-ABA2-4DAB837E0278}"/>
                </a:ext>
              </a:extLst>
            </p:cNvPr>
            <p:cNvSpPr/>
            <p:nvPr/>
          </p:nvSpPr>
          <p:spPr>
            <a:xfrm>
              <a:off x="3765923" y="2854096"/>
              <a:ext cx="1187077" cy="3064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rgbClr val="FFFFFF">
                      <a:lumMod val="50000"/>
                    </a:srgbClr>
                  </a:solidFill>
                </a:rPr>
                <a:t>아이디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F8E7497-E1E7-4207-9E03-B3A5C3005BFB}"/>
                </a:ext>
              </a:extLst>
            </p:cNvPr>
            <p:cNvSpPr/>
            <p:nvPr/>
          </p:nvSpPr>
          <p:spPr>
            <a:xfrm>
              <a:off x="5000933" y="2854096"/>
              <a:ext cx="1187077" cy="3064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rgbClr val="FFFFFF">
                      <a:lumMod val="50000"/>
                    </a:srgbClr>
                  </a:solidFill>
                </a:rPr>
                <a:t>비밀번호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2079749-F243-4227-88C7-EEE69A9369E6}"/>
              </a:ext>
            </a:extLst>
          </p:cNvPr>
          <p:cNvGrpSpPr/>
          <p:nvPr/>
        </p:nvGrpSpPr>
        <p:grpSpPr>
          <a:xfrm>
            <a:off x="2351465" y="5086412"/>
            <a:ext cx="3372678" cy="287328"/>
            <a:chOff x="2351465" y="5086412"/>
            <a:chExt cx="3244198" cy="28732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8E10837-3401-4A40-9C7F-56E52D86DFE0}"/>
                </a:ext>
              </a:extLst>
            </p:cNvPr>
            <p:cNvSpPr/>
            <p:nvPr/>
          </p:nvSpPr>
          <p:spPr>
            <a:xfrm>
              <a:off x="3462556" y="5086412"/>
              <a:ext cx="1033469" cy="2873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비밀번호 찾기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A9219E0-5351-42F6-840B-561933E529D2}"/>
                </a:ext>
              </a:extLst>
            </p:cNvPr>
            <p:cNvSpPr/>
            <p:nvPr/>
          </p:nvSpPr>
          <p:spPr>
            <a:xfrm>
              <a:off x="4562194" y="5086412"/>
              <a:ext cx="1033469" cy="2873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문의하기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2ADD14-B0AE-45AA-98A7-9E3A09FDCDF2}"/>
                </a:ext>
              </a:extLst>
            </p:cNvPr>
            <p:cNvSpPr/>
            <p:nvPr/>
          </p:nvSpPr>
          <p:spPr>
            <a:xfrm>
              <a:off x="2351465" y="5086412"/>
              <a:ext cx="1033469" cy="2873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이용신청</a:t>
              </a: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F782FD8-AB88-426E-87A0-85E274D1C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34012"/>
              </p:ext>
            </p:extLst>
          </p:nvPr>
        </p:nvGraphicFramePr>
        <p:xfrm>
          <a:off x="7675684" y="442442"/>
          <a:ext cx="2131807" cy="457836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ID/PW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 box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80975" algn="l"/>
                          <a:tab pos="542925" algn="l"/>
                        </a:tabLst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 제외한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숫자 로만 입력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PW :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값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“*” 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표시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전송은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 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휴대전화번호를 확인하여 인증번호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입력 대기시간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인증번호 전송 버튼 선택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&gt;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인증번호 재전송 버튼 비활성화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인증번호 전송 버튼 선택 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인증번호 전송 버튼 비활성화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    4-1: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인증번호 재전송 버튼은 활성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로그인 시 권한 처리</a:t>
                      </a:r>
                      <a:b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직원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모든 메뉴접근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모집인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(SA) &gt;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계약관련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내용만 접근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로그인 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Home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으로 이동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로그인 시 사번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, </a:t>
                      </a: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사용자 이용신청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관리자 목록에 등록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사용자 이용신청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관리자 목록에 등록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하드웨어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Back key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선택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메시지 출력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앱을 종료하시겠습니까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? “ /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예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앱종료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/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아니오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 -&gt;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상태유지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62C0F884-68F5-405B-AD3A-EEAAA4A3E9E2}"/>
              </a:ext>
            </a:extLst>
          </p:cNvPr>
          <p:cNvSpPr>
            <a:spLocks noChangeAspect="1"/>
          </p:cNvSpPr>
          <p:nvPr/>
        </p:nvSpPr>
        <p:spPr>
          <a:xfrm>
            <a:off x="2253804" y="2887993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1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7CA7F7-0830-428E-9B8B-F10E469B2190}"/>
              </a:ext>
            </a:extLst>
          </p:cNvPr>
          <p:cNvSpPr>
            <a:spLocks noChangeAspect="1"/>
          </p:cNvSpPr>
          <p:nvPr/>
        </p:nvSpPr>
        <p:spPr>
          <a:xfrm>
            <a:off x="2253804" y="3329912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2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4B2021-27A5-4A76-8666-8BF86CCC3FB2}"/>
              </a:ext>
            </a:extLst>
          </p:cNvPr>
          <p:cNvSpPr>
            <a:spLocks noChangeAspect="1"/>
          </p:cNvSpPr>
          <p:nvPr/>
        </p:nvSpPr>
        <p:spPr>
          <a:xfrm>
            <a:off x="5487700" y="3158277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3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6994B3-81C4-4B37-BED5-2E39C072CA83}"/>
              </a:ext>
            </a:extLst>
          </p:cNvPr>
          <p:cNvSpPr/>
          <p:nvPr/>
        </p:nvSpPr>
        <p:spPr>
          <a:xfrm>
            <a:off x="6023220" y="3294267"/>
            <a:ext cx="1014440" cy="315449"/>
          </a:xfrm>
          <a:prstGeom prst="rect">
            <a:avLst/>
          </a:prstGeom>
          <a:solidFill>
            <a:srgbClr val="00B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FFFF"/>
                </a:solidFill>
              </a:rPr>
              <a:t>인증번호 재전송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7F1702-B5B4-4986-AC0D-4DEA442DB0EE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5595663" y="3451992"/>
            <a:ext cx="42755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5887757-73E3-4C3C-94AE-7914C92A9994}"/>
              </a:ext>
            </a:extLst>
          </p:cNvPr>
          <p:cNvSpPr>
            <a:spLocks noChangeAspect="1"/>
          </p:cNvSpPr>
          <p:nvPr/>
        </p:nvSpPr>
        <p:spPr>
          <a:xfrm>
            <a:off x="6914596" y="3158277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4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73B47F-003D-4990-9CAA-724625FD8999}"/>
              </a:ext>
            </a:extLst>
          </p:cNvPr>
          <p:cNvSpPr>
            <a:spLocks noChangeAspect="1"/>
          </p:cNvSpPr>
          <p:nvPr/>
        </p:nvSpPr>
        <p:spPr>
          <a:xfrm>
            <a:off x="2233243" y="4935803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6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A90A337-EB59-47F9-BE05-979114BD69A7}"/>
              </a:ext>
            </a:extLst>
          </p:cNvPr>
          <p:cNvSpPr>
            <a:spLocks noChangeAspect="1"/>
          </p:cNvSpPr>
          <p:nvPr/>
        </p:nvSpPr>
        <p:spPr>
          <a:xfrm>
            <a:off x="4260687" y="4935803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7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3502DD0-8EC5-44AC-8A0D-4160E7453552}"/>
              </a:ext>
            </a:extLst>
          </p:cNvPr>
          <p:cNvSpPr>
            <a:spLocks noChangeAspect="1"/>
          </p:cNvSpPr>
          <p:nvPr/>
        </p:nvSpPr>
        <p:spPr>
          <a:xfrm>
            <a:off x="5564747" y="4935803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8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4F2837C-DE0D-438E-837C-AF8928A3B3E9}"/>
              </a:ext>
            </a:extLst>
          </p:cNvPr>
          <p:cNvSpPr>
            <a:spLocks noChangeAspect="1"/>
          </p:cNvSpPr>
          <p:nvPr/>
        </p:nvSpPr>
        <p:spPr>
          <a:xfrm>
            <a:off x="4970221" y="3882675"/>
            <a:ext cx="236443" cy="220321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</a:rPr>
              <a:t>5</a:t>
            </a:r>
            <a:endParaRPr kumimoji="0" lang="ko-KR" altLang="en-US" sz="800" b="1" kern="0" dirty="0">
              <a:solidFill>
                <a:sysClr val="window" lastClr="FFFFFF"/>
              </a:solidFill>
              <a:latin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A2E529-5E30-4235-8611-0488C5FC4C20}"/>
              </a:ext>
            </a:extLst>
          </p:cNvPr>
          <p:cNvSpPr/>
          <p:nvPr/>
        </p:nvSpPr>
        <p:spPr>
          <a:xfrm>
            <a:off x="2177346" y="3136307"/>
            <a:ext cx="5163022" cy="52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DA4235-E311-4A2D-A60E-95BA0786F01F}"/>
              </a:ext>
            </a:extLst>
          </p:cNvPr>
          <p:cNvSpPr/>
          <p:nvPr/>
        </p:nvSpPr>
        <p:spPr>
          <a:xfrm>
            <a:off x="5790674" y="3561306"/>
            <a:ext cx="1673071" cy="111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기능 삭제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아이디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패스워드 기준으로만 로그인</a:t>
            </a:r>
          </a:p>
        </p:txBody>
      </p:sp>
    </p:spTree>
    <p:extLst>
      <p:ext uri="{BB962C8B-B14F-4D97-AF65-F5344CB8AC3E}">
        <p14:creationId xmlns:p14="http://schemas.microsoft.com/office/powerpoint/2010/main" val="4273362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F8F810-0EF8-4487-88ED-59934CBE5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C5F4E-F927-4902-9E60-41A7EF63C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C3AB3-E133-4AEE-821E-873F890E4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7169F-55FB-4E6D-A434-CE291C5A5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77BC76-D908-4DD5-A361-E3B091AF76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EAA7-F941-4739-B15F-16E541AE0412}"/>
              </a:ext>
            </a:extLst>
          </p:cNvPr>
          <p:cNvSpPr txBox="1"/>
          <p:nvPr/>
        </p:nvSpPr>
        <p:spPr>
          <a:xfrm>
            <a:off x="424037" y="119128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해충방제 상품 공급 서비스</a:t>
            </a: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D7D92B77-D289-4E65-BF42-F6983AB5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9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EDACD4-D6DE-47D7-95D6-C45AEFB6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98735"/>
              </p:ext>
            </p:extLst>
          </p:nvPr>
        </p:nvGraphicFramePr>
        <p:xfrm>
          <a:off x="585001" y="1606230"/>
          <a:ext cx="6571486" cy="189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41BBA6C-AAAF-466F-9CF9-3037913FE549}"/>
              </a:ext>
            </a:extLst>
          </p:cNvPr>
          <p:cNvGrpSpPr/>
          <p:nvPr/>
        </p:nvGrpSpPr>
        <p:grpSpPr>
          <a:xfrm>
            <a:off x="2228150" y="1717403"/>
            <a:ext cx="728110" cy="254553"/>
            <a:chOff x="1331978" y="3984612"/>
            <a:chExt cx="568546" cy="1987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A8BFDE-3B7F-429F-95B0-4FBA7D0706E5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BBA49-4CB9-4601-AE1E-B03E6B1C4D47}"/>
                </a:ext>
              </a:extLst>
            </p:cNvPr>
            <p:cNvSpPr txBox="1"/>
            <p:nvPr/>
          </p:nvSpPr>
          <p:spPr>
            <a:xfrm>
              <a:off x="1331978" y="3984612"/>
              <a:ext cx="271871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PG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39801-5BB6-4C2F-A483-FE1BAF16948D}"/>
              </a:ext>
            </a:extLst>
          </p:cNvPr>
          <p:cNvGrpSpPr/>
          <p:nvPr/>
        </p:nvGrpSpPr>
        <p:grpSpPr>
          <a:xfrm>
            <a:off x="2945913" y="1717403"/>
            <a:ext cx="1362279" cy="254553"/>
            <a:chOff x="1331978" y="3984612"/>
            <a:chExt cx="568546" cy="1987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5698F0-DD45-44B0-86FD-0E1353FDA460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1EF670-E80C-4883-BFBF-DC0AA4554F85}"/>
                </a:ext>
              </a:extLst>
            </p:cNvPr>
            <p:cNvSpPr txBox="1"/>
            <p:nvPr/>
          </p:nvSpPr>
          <p:spPr>
            <a:xfrm>
              <a:off x="1331978" y="3984612"/>
              <a:ext cx="291154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+mn-ea"/>
                  <a:ea typeface="+mn-ea"/>
                </a:rPr>
                <a:t>썬더블루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19CD2A-92CA-414B-AD89-A86F5F643BED}"/>
              </a:ext>
            </a:extLst>
          </p:cNvPr>
          <p:cNvSpPr/>
          <p:nvPr/>
        </p:nvSpPr>
        <p:spPr>
          <a:xfrm>
            <a:off x="4391079" y="1717403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4F059-7792-45C1-A728-C73DF4B29874}"/>
              </a:ext>
            </a:extLst>
          </p:cNvPr>
          <p:cNvSpPr txBox="1"/>
          <p:nvPr/>
        </p:nvSpPr>
        <p:spPr>
          <a:xfrm>
            <a:off x="5037967" y="17176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CF1AE-2020-4D6B-9AB2-62C0492DF637}"/>
              </a:ext>
            </a:extLst>
          </p:cNvPr>
          <p:cNvGrpSpPr/>
          <p:nvPr/>
        </p:nvGrpSpPr>
        <p:grpSpPr>
          <a:xfrm>
            <a:off x="2228150" y="2622079"/>
            <a:ext cx="728110" cy="254553"/>
            <a:chOff x="1331978" y="3984612"/>
            <a:chExt cx="568546" cy="1987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4897B-4E1F-4B88-BDA4-928F25216C2D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F4D1DD-A032-41B3-B5E0-6DAD7D5415E0}"/>
                </a:ext>
              </a:extLst>
            </p:cNvPr>
            <p:cNvSpPr txBox="1"/>
            <p:nvPr/>
          </p:nvSpPr>
          <p:spPr>
            <a:xfrm>
              <a:off x="1331978" y="3984612"/>
              <a:ext cx="373260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DAM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E87E05-195C-4414-850C-3820BAE0818F}"/>
              </a:ext>
            </a:extLst>
          </p:cNvPr>
          <p:cNvSpPr/>
          <p:nvPr/>
        </p:nvSpPr>
        <p:spPr>
          <a:xfrm>
            <a:off x="3026243" y="2622079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059B3B-6E0A-4956-A73C-6CB858EEC75C}"/>
              </a:ext>
            </a:extLst>
          </p:cNvPr>
          <p:cNvSpPr txBox="1"/>
          <p:nvPr/>
        </p:nvSpPr>
        <p:spPr>
          <a:xfrm>
            <a:off x="3673132" y="26222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EFB444-B0B3-4028-B373-2BD38E5AF504}"/>
              </a:ext>
            </a:extLst>
          </p:cNvPr>
          <p:cNvSpPr/>
          <p:nvPr/>
        </p:nvSpPr>
        <p:spPr>
          <a:xfrm>
            <a:off x="3026243" y="2295980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4CC67-BD65-43BE-9B42-30B6BF2911D5}"/>
              </a:ext>
            </a:extLst>
          </p:cNvPr>
          <p:cNvSpPr txBox="1"/>
          <p:nvPr/>
        </p:nvSpPr>
        <p:spPr>
          <a:xfrm>
            <a:off x="3673132" y="22961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1A049-43C8-4A49-B45D-8BFAD65A4616}"/>
              </a:ext>
            </a:extLst>
          </p:cNvPr>
          <p:cNvSpPr txBox="1"/>
          <p:nvPr/>
        </p:nvSpPr>
        <p:spPr>
          <a:xfrm>
            <a:off x="2153998" y="1999665"/>
            <a:ext cx="1869741" cy="52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의무사용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장비단가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E9665B-6137-4FC5-B064-971815B6803E}"/>
              </a:ext>
            </a:extLst>
          </p:cNvPr>
          <p:cNvGrpSpPr/>
          <p:nvPr/>
        </p:nvGrpSpPr>
        <p:grpSpPr>
          <a:xfrm>
            <a:off x="2196037" y="3093448"/>
            <a:ext cx="1950163" cy="305078"/>
            <a:chOff x="2196037" y="3093448"/>
            <a:chExt cx="1950163" cy="3050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973095-6ED1-4C9D-98C1-B204A1603BC7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00B1B4-7B21-4DCF-96D6-2F459CB4F3AC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427FF-5125-45DA-950D-92E3BBC38E23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02C45C8-EF4A-40C6-A6C1-D57D0747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2" y="3891014"/>
            <a:ext cx="6571486" cy="15475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0CFF3B-10D0-4C9A-9531-064C985BDA34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CCAEA-9A0E-4668-8A3A-8E8B4908CAB6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</p:spTree>
    <p:extLst>
      <p:ext uri="{BB962C8B-B14F-4D97-AF65-F5344CB8AC3E}">
        <p14:creationId xmlns:p14="http://schemas.microsoft.com/office/powerpoint/2010/main" val="3790117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공기질</a:t>
            </a:r>
            <a:r>
              <a:rPr lang="ko-KR" altLang="en-US" sz="1000" b="1" dirty="0">
                <a:latin typeface="+mn-ea"/>
                <a:ea typeface="+mn-ea"/>
              </a:rPr>
              <a:t> 서비스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E6DDD9-82A7-4AB0-A386-D8639269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8" y="1488805"/>
            <a:ext cx="7015854" cy="2857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AC88B2-ECDF-46A4-84C0-741F1C7487F3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8FD5A-B29A-495E-AB9A-43B809083F9A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</p:spTree>
    <p:extLst>
      <p:ext uri="{BB962C8B-B14F-4D97-AF65-F5344CB8AC3E}">
        <p14:creationId xmlns:p14="http://schemas.microsoft.com/office/powerpoint/2010/main" val="122615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공기질</a:t>
            </a:r>
            <a:r>
              <a:rPr lang="ko-KR" altLang="en-US" sz="1000" b="1" dirty="0">
                <a:latin typeface="+mn-ea"/>
                <a:ea typeface="+mn-ea"/>
              </a:rPr>
              <a:t> 서비스</a:t>
            </a: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398E186-88F6-4ED8-A42D-494BC3C7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94" y="1177877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1BB53C-E532-497D-88FA-49DBE5BB1C61}"/>
              </a:ext>
            </a:extLst>
          </p:cNvPr>
          <p:cNvSpPr/>
          <p:nvPr/>
        </p:nvSpPr>
        <p:spPr>
          <a:xfrm>
            <a:off x="1926034" y="6124767"/>
            <a:ext cx="4122420" cy="42162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입력 코드에 따른 총액 산식이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B0808F8-A433-43D6-9562-CEEACA36D942}"/>
              </a:ext>
            </a:extLst>
          </p:cNvPr>
          <p:cNvGraphicFramePr>
            <a:graphicFrameLocks noGrp="1"/>
          </p:cNvGraphicFramePr>
          <p:nvPr/>
        </p:nvGraphicFramePr>
        <p:xfrm>
          <a:off x="490002" y="1563397"/>
          <a:ext cx="6781124" cy="207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의무사용기간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방문주기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2730"/>
                  </a:ext>
                </a:extLst>
              </a:tr>
              <a:tr h="389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계약특이사항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CC7694-30C0-422E-A4D5-46015EE1FB8E}"/>
              </a:ext>
            </a:extLst>
          </p:cNvPr>
          <p:cNvSpPr/>
          <p:nvPr/>
        </p:nvSpPr>
        <p:spPr>
          <a:xfrm>
            <a:off x="2213176" y="1620492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B4188-B811-4DD4-B523-FCC4920912D5}"/>
              </a:ext>
            </a:extLst>
          </p:cNvPr>
          <p:cNvSpPr txBox="1"/>
          <p:nvPr/>
        </p:nvSpPr>
        <p:spPr>
          <a:xfrm>
            <a:off x="2213176" y="162049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공기청정기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A864BB-147B-411F-A6E7-F7FAEFAB0D8B}"/>
              </a:ext>
            </a:extLst>
          </p:cNvPr>
          <p:cNvSpPr/>
          <p:nvPr/>
        </p:nvSpPr>
        <p:spPr>
          <a:xfrm>
            <a:off x="2213176" y="1908419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장비명을 입력하세요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C62E9C-3AB6-46BD-88B2-18F6E5196240}"/>
              </a:ext>
            </a:extLst>
          </p:cNvPr>
          <p:cNvGrpSpPr/>
          <p:nvPr/>
        </p:nvGrpSpPr>
        <p:grpSpPr>
          <a:xfrm>
            <a:off x="5268808" y="1616982"/>
            <a:ext cx="1947310" cy="567634"/>
            <a:chOff x="5169748" y="2387617"/>
            <a:chExt cx="1947310" cy="5676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B33E79-5B47-4B31-9CA4-CB9A396C4CAE}"/>
                </a:ext>
              </a:extLst>
            </p:cNvPr>
            <p:cNvSpPr/>
            <p:nvPr/>
          </p:nvSpPr>
          <p:spPr>
            <a:xfrm>
              <a:off x="5169748" y="2387617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A47C3-0BA6-446A-B942-BD2178A26267}"/>
                </a:ext>
              </a:extLst>
            </p:cNvPr>
            <p:cNvSpPr txBox="1"/>
            <p:nvPr/>
          </p:nvSpPr>
          <p:spPr>
            <a:xfrm>
              <a:off x="5169748" y="23981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화이트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AFE1A9F-3A1E-4909-8031-0F0BD85F615D}"/>
                </a:ext>
              </a:extLst>
            </p:cNvPr>
            <p:cNvSpPr/>
            <p:nvPr/>
          </p:nvSpPr>
          <p:spPr>
            <a:xfrm>
              <a:off x="6170083" y="2387617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271424-6B3D-4C24-A141-52E47A36AF72}"/>
                </a:ext>
              </a:extLst>
            </p:cNvPr>
            <p:cNvSpPr txBox="1"/>
            <p:nvPr/>
          </p:nvSpPr>
          <p:spPr>
            <a:xfrm>
              <a:off x="6816976" y="241133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3A1EBA-3F22-4122-903B-03A2599EF1D3}"/>
                </a:ext>
              </a:extLst>
            </p:cNvPr>
            <p:cNvSpPr/>
            <p:nvPr/>
          </p:nvSpPr>
          <p:spPr>
            <a:xfrm>
              <a:off x="5169748" y="2700698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DF60E1-223B-456E-B6EE-7090B916B537}"/>
                </a:ext>
              </a:extLst>
            </p:cNvPr>
            <p:cNvSpPr txBox="1"/>
            <p:nvPr/>
          </p:nvSpPr>
          <p:spPr>
            <a:xfrm>
              <a:off x="5169748" y="2711213"/>
              <a:ext cx="4154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실버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18361E-9E52-4771-ACBE-AB25D3A33E47}"/>
                </a:ext>
              </a:extLst>
            </p:cNvPr>
            <p:cNvSpPr/>
            <p:nvPr/>
          </p:nvSpPr>
          <p:spPr>
            <a:xfrm>
              <a:off x="6170083" y="2700698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85F676-C476-4FA0-AF9E-08F2DF5831B4}"/>
                </a:ext>
              </a:extLst>
            </p:cNvPr>
            <p:cNvSpPr txBox="1"/>
            <p:nvPr/>
          </p:nvSpPr>
          <p:spPr>
            <a:xfrm>
              <a:off x="6816976" y="272441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1F6E69B-477C-4BAF-8967-9DA03C687027}"/>
              </a:ext>
            </a:extLst>
          </p:cNvPr>
          <p:cNvSpPr/>
          <p:nvPr/>
        </p:nvSpPr>
        <p:spPr>
          <a:xfrm>
            <a:off x="2213176" y="2263271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6B179C-E959-44A9-98AE-2FB097DCD4E8}"/>
              </a:ext>
            </a:extLst>
          </p:cNvPr>
          <p:cNvSpPr txBox="1"/>
          <p:nvPr/>
        </p:nvSpPr>
        <p:spPr>
          <a:xfrm>
            <a:off x="2213176" y="228699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30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3DD226-E7D5-4B44-BFDB-53B7B280A937}"/>
              </a:ext>
            </a:extLst>
          </p:cNvPr>
          <p:cNvSpPr/>
          <p:nvPr/>
        </p:nvSpPr>
        <p:spPr>
          <a:xfrm>
            <a:off x="5268808" y="2263271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287682-630E-445D-B31E-A6F5379F67EB}"/>
              </a:ext>
            </a:extLst>
          </p:cNvPr>
          <p:cNvSpPr txBox="1"/>
          <p:nvPr/>
        </p:nvSpPr>
        <p:spPr>
          <a:xfrm>
            <a:off x="5268808" y="2286992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C6BFBED-C5C2-4A83-8174-16C8470EE19A}"/>
              </a:ext>
            </a:extLst>
          </p:cNvPr>
          <p:cNvGrpSpPr/>
          <p:nvPr/>
        </p:nvGrpSpPr>
        <p:grpSpPr>
          <a:xfrm>
            <a:off x="2135077" y="2587092"/>
            <a:ext cx="1950163" cy="305078"/>
            <a:chOff x="2196037" y="3093448"/>
            <a:chExt cx="1950163" cy="30507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7A75C6E-4370-46BB-96F3-70DAFA2140D5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FF8D74-56B3-468B-9FB8-F32371FD85B1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750598-A622-423E-841F-131BEAAF61E8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B3E50B0-00FD-4151-8120-3CAED318E58C}"/>
              </a:ext>
            </a:extLst>
          </p:cNvPr>
          <p:cNvSpPr txBox="1"/>
          <p:nvPr/>
        </p:nvSpPr>
        <p:spPr>
          <a:xfrm>
            <a:off x="2135077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프레쉬팩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13A763-45A6-4FE9-87A9-5D8A88DB3EA1}"/>
              </a:ext>
            </a:extLst>
          </p:cNvPr>
          <p:cNvSpPr/>
          <p:nvPr/>
        </p:nvSpPr>
        <p:spPr>
          <a:xfrm>
            <a:off x="2826896" y="3017717"/>
            <a:ext cx="94500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C2439-A7F4-41FC-97AB-338E79A33CC7}"/>
              </a:ext>
            </a:extLst>
          </p:cNvPr>
          <p:cNvSpPr txBox="1"/>
          <p:nvPr/>
        </p:nvSpPr>
        <p:spPr>
          <a:xfrm>
            <a:off x="2826896" y="304143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거실창형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E7DFE-00DB-4D7A-B364-DBBEC1B782D0}"/>
              </a:ext>
            </a:extLst>
          </p:cNvPr>
          <p:cNvSpPr txBox="1"/>
          <p:nvPr/>
        </p:nvSpPr>
        <p:spPr>
          <a:xfrm>
            <a:off x="3756424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E9481BA-C4E2-425C-BA09-6274FA67A98B}"/>
              </a:ext>
            </a:extLst>
          </p:cNvPr>
          <p:cNvSpPr/>
          <p:nvPr/>
        </p:nvSpPr>
        <p:spPr>
          <a:xfrm>
            <a:off x="4155194" y="3018248"/>
            <a:ext cx="663930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B11047-3310-4CD0-9776-4C906B31D7C9}"/>
              </a:ext>
            </a:extLst>
          </p:cNvPr>
          <p:cNvSpPr txBox="1"/>
          <p:nvPr/>
        </p:nvSpPr>
        <p:spPr>
          <a:xfrm>
            <a:off x="4802087" y="304196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5BE393-2899-44B7-8D54-774CC84C5622}"/>
              </a:ext>
            </a:extLst>
          </p:cNvPr>
          <p:cNvSpPr txBox="1"/>
          <p:nvPr/>
        </p:nvSpPr>
        <p:spPr>
          <a:xfrm>
            <a:off x="5102169" y="2969813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2CC6AE5-6875-4E0C-BA7E-EA85B2E0AEBE}"/>
              </a:ext>
            </a:extLst>
          </p:cNvPr>
          <p:cNvGrpSpPr/>
          <p:nvPr/>
        </p:nvGrpSpPr>
        <p:grpSpPr>
          <a:xfrm>
            <a:off x="5792357" y="2958149"/>
            <a:ext cx="1391919" cy="305078"/>
            <a:chOff x="2754281" y="3093448"/>
            <a:chExt cx="1391919" cy="3050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0FF02F3-A7AE-414B-8328-7AD94B2FCD42}"/>
                </a:ext>
              </a:extLst>
            </p:cNvPr>
            <p:cNvSpPr/>
            <p:nvPr/>
          </p:nvSpPr>
          <p:spPr>
            <a:xfrm>
              <a:off x="275428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36625F-8731-4ADC-80C2-8177F106F11E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3A9C1A6-9977-468E-807A-392AD62E521C}"/>
              </a:ext>
            </a:extLst>
          </p:cNvPr>
          <p:cNvSpPr txBox="1"/>
          <p:nvPr/>
        </p:nvSpPr>
        <p:spPr>
          <a:xfrm>
            <a:off x="2170076" y="328071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A6C00F4-C3DA-4ADA-93F5-AF539F959F4C}"/>
              </a:ext>
            </a:extLst>
          </p:cNvPr>
          <p:cNvGrpSpPr/>
          <p:nvPr/>
        </p:nvGrpSpPr>
        <p:grpSpPr>
          <a:xfrm>
            <a:off x="2837404" y="3269055"/>
            <a:ext cx="1414779" cy="305078"/>
            <a:chOff x="2731421" y="3093448"/>
            <a:chExt cx="1414779" cy="30507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4D44CF9-94B6-484C-B8D8-CF097894DF75}"/>
                </a:ext>
              </a:extLst>
            </p:cNvPr>
            <p:cNvSpPr/>
            <p:nvPr/>
          </p:nvSpPr>
          <p:spPr>
            <a:xfrm>
              <a:off x="273142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1152939-56D7-4B2D-B02A-593A003D74BC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BFF8474-882F-4BF8-BE93-62E82B46F9C2}"/>
              </a:ext>
            </a:extLst>
          </p:cNvPr>
          <p:cNvSpPr txBox="1"/>
          <p:nvPr/>
        </p:nvSpPr>
        <p:spPr>
          <a:xfrm>
            <a:off x="4131406" y="328071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6BA3D0-AB8E-4483-8A66-012D059C0EB9}"/>
              </a:ext>
            </a:extLst>
          </p:cNvPr>
          <p:cNvSpPr/>
          <p:nvPr/>
        </p:nvSpPr>
        <p:spPr>
          <a:xfrm>
            <a:off x="4847281" y="3325204"/>
            <a:ext cx="593399" cy="2545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n-ea"/>
              </a:rPr>
              <a:t>미확인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EDCE5-FEFE-428A-BFE1-C4E0C420A0AE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269D8C-2FCF-41AD-8186-62961F6A5E82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</p:spTree>
    <p:extLst>
      <p:ext uri="{BB962C8B-B14F-4D97-AF65-F5344CB8AC3E}">
        <p14:creationId xmlns:p14="http://schemas.microsoft.com/office/powerpoint/2010/main" val="382322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975008-B96F-4FAF-A71C-8668786CDBB9}"/>
              </a:ext>
            </a:extLst>
          </p:cNvPr>
          <p:cNvSpPr txBox="1"/>
          <p:nvPr/>
        </p:nvSpPr>
        <p:spPr>
          <a:xfrm>
            <a:off x="424037" y="119128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서비스 결과 </a:t>
            </a:r>
            <a:r>
              <a:rPr lang="ko-KR" altLang="en-US" sz="1000" b="1" dirty="0" err="1">
                <a:latin typeface="+mn-ea"/>
                <a:ea typeface="+mn-ea"/>
              </a:rPr>
              <a:t>제공물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EDCE5-FEFE-428A-BFE1-C4E0C420A0AE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269D8C-2FCF-41AD-8186-62961F6A5E82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5FFD699-A163-4ED1-8A1A-F06EF6F23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90379"/>
              </p:ext>
            </p:extLst>
          </p:nvPr>
        </p:nvGraphicFramePr>
        <p:xfrm>
          <a:off x="490002" y="1563397"/>
          <a:ext cx="6781124" cy="126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서비스확인서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문자 □ 메일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문자 □ 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리포트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문자 □ 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공기질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 리포트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문자 □ 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2730"/>
                  </a:ext>
                </a:extLst>
              </a:tr>
              <a:tr h="471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서비스리포트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문자 □ 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3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C7C0FA-312A-4A56-A322-BDBCCF41B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FD221-5CBA-47C1-AE5B-1E6DA466F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B57BC-6F2A-4262-88C6-D97FF6CC05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48801-DBD3-46F7-A03C-1EE590455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A71E2FD-0823-40D5-AB83-6BA379D64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319D5-E24A-4F9A-8C7C-3629115F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9" y="3950746"/>
            <a:ext cx="6540298" cy="2607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F5C19-016D-4088-896D-A50F430BDBB3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ECC25-A155-4699-86EE-6134CB6587CF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C4A7D2-AE87-4570-B1ED-1C93CB1C2E55}"/>
              </a:ext>
            </a:extLst>
          </p:cNvPr>
          <p:cNvSpPr/>
          <p:nvPr/>
        </p:nvSpPr>
        <p:spPr>
          <a:xfrm>
            <a:off x="1926034" y="2208352"/>
            <a:ext cx="4122420" cy="42162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이용 방식이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2EB35E-CBFC-497C-B9F8-FD1FFBDD5E00}"/>
              </a:ext>
            </a:extLst>
          </p:cNvPr>
          <p:cNvSpPr/>
          <p:nvPr/>
        </p:nvSpPr>
        <p:spPr>
          <a:xfrm>
            <a:off x="641544" y="2884506"/>
            <a:ext cx="6358127" cy="651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바이러스 케어 서비스 도 아래 항목을 두가지 다 선택 할 수 있음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504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C7C0FA-312A-4A56-A322-BDBCCF41B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FD221-5CBA-47C1-AE5B-1E6DA466F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B57BC-6F2A-4262-88C6-D97FF6CC05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48801-DBD3-46F7-A03C-1EE590455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A71E2FD-0823-40D5-AB83-6BA379D64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F5C19-016D-4088-896D-A50F430BDBB3}"/>
              </a:ext>
            </a:extLst>
          </p:cNvPr>
          <p:cNvSpPr txBox="1"/>
          <p:nvPr/>
        </p:nvSpPr>
        <p:spPr>
          <a:xfrm>
            <a:off x="290946" y="5818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atin typeface="+mn-ea"/>
                <a:ea typeface="+mn-ea"/>
              </a:rPr>
              <a:t>상품별 입력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ECC25-A155-4699-86EE-6134CB6587CF}"/>
              </a:ext>
            </a:extLst>
          </p:cNvPr>
          <p:cNvSpPr txBox="1"/>
          <p:nvPr/>
        </p:nvSpPr>
        <p:spPr>
          <a:xfrm>
            <a:off x="1848218" y="62596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사업체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C4A7D2-AE87-4570-B1ED-1C93CB1C2E55}"/>
              </a:ext>
            </a:extLst>
          </p:cNvPr>
          <p:cNvSpPr/>
          <p:nvPr/>
        </p:nvSpPr>
        <p:spPr>
          <a:xfrm>
            <a:off x="1926034" y="1285640"/>
            <a:ext cx="4122420" cy="42162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이용 방식이 필요 합니다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999301-23D2-4C80-8F51-E29C4346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700590"/>
            <a:ext cx="6705341" cy="37026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436092-8EC4-4768-89CC-9934C583F6F1}"/>
              </a:ext>
            </a:extLst>
          </p:cNvPr>
          <p:cNvSpPr/>
          <p:nvPr/>
        </p:nvSpPr>
        <p:spPr>
          <a:xfrm>
            <a:off x="808180" y="5572360"/>
            <a:ext cx="6358127" cy="651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식품안전 서비스도 다중 선택 가능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8727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계약서 </a:t>
            </a:r>
            <a:r>
              <a:rPr lang="en-US" altLang="ko-KR" sz="1100" b="1" dirty="0">
                <a:latin typeface="+mn-ea"/>
                <a:ea typeface="+mn-ea"/>
              </a:rPr>
              <a:t>PDF </a:t>
            </a:r>
            <a:r>
              <a:rPr lang="ko-KR" altLang="en-US" sz="1100" b="1" dirty="0">
                <a:latin typeface="+mn-ea"/>
                <a:ea typeface="+mn-ea"/>
              </a:rPr>
              <a:t>생성 시 필수 입력란 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592EC4-C346-4B1B-B479-FE11A2921818}"/>
              </a:ext>
            </a:extLst>
          </p:cNvPr>
          <p:cNvSpPr/>
          <p:nvPr/>
        </p:nvSpPr>
        <p:spPr>
          <a:xfrm>
            <a:off x="2865120" y="2438400"/>
            <a:ext cx="3901440" cy="1097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신규계약</a:t>
            </a:r>
          </a:p>
        </p:txBody>
      </p:sp>
    </p:spTree>
    <p:extLst>
      <p:ext uri="{BB962C8B-B14F-4D97-AF65-F5344CB8AC3E}">
        <p14:creationId xmlns:p14="http://schemas.microsoft.com/office/powerpoint/2010/main" val="1996110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DADF008-78DE-4158-8F0B-888441F3FEF9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743A85-9FFA-408B-AF32-098F3CCEE4AD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B3B167-EE63-4AE9-ACA9-77F1FBA41323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235D1DF-ECBE-45C4-96FF-E0F43C0DF2CC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8D71E58-B393-4C87-9F8E-0842DFCDA634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520285-6F74-416F-ABCA-B2241A73A9A6}"/>
              </a:ext>
            </a:extLst>
          </p:cNvPr>
          <p:cNvSpPr/>
          <p:nvPr/>
        </p:nvSpPr>
        <p:spPr>
          <a:xfrm>
            <a:off x="1602436" y="2077132"/>
            <a:ext cx="2410691" cy="37109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34C1478-AA4E-498A-A801-F7E97C29FE3C}"/>
              </a:ext>
            </a:extLst>
          </p:cNvPr>
          <p:cNvSpPr/>
          <p:nvPr/>
        </p:nvSpPr>
        <p:spPr>
          <a:xfrm>
            <a:off x="4183487" y="2077132"/>
            <a:ext cx="2410691" cy="37109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01B56C-57AB-4BB2-B95C-EDDE25A9E7B2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전자계약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신규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5EA2DC-4FB3-42BD-A269-DDE85D8ED8A7}"/>
              </a:ext>
            </a:extLst>
          </p:cNvPr>
          <p:cNvSpPr txBox="1"/>
          <p:nvPr/>
        </p:nvSpPr>
        <p:spPr>
          <a:xfrm>
            <a:off x="2006928" y="2341131"/>
            <a:ext cx="157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  <a:ea typeface="+mn-ea"/>
              </a:rPr>
              <a:t>가정집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042E11-A71E-4984-B3DF-C2AF4E7285B4}"/>
              </a:ext>
            </a:extLst>
          </p:cNvPr>
          <p:cNvSpPr txBox="1"/>
          <p:nvPr/>
        </p:nvSpPr>
        <p:spPr>
          <a:xfrm>
            <a:off x="4603278" y="2341131"/>
            <a:ext cx="157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  <a:ea typeface="+mn-ea"/>
              </a:rPr>
              <a:t>사업체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05F734E-4070-441E-9557-6F3D5AD845AD}"/>
              </a:ext>
            </a:extLst>
          </p:cNvPr>
          <p:cNvSpPr txBox="1"/>
          <p:nvPr/>
        </p:nvSpPr>
        <p:spPr>
          <a:xfrm>
            <a:off x="1939817" y="2874709"/>
            <a:ext cx="17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가정집 신규 계약을 위한 계약서를 적성 합니다</a:t>
            </a:r>
            <a:r>
              <a:rPr lang="en-US" altLang="ko-KR" sz="900" dirty="0">
                <a:latin typeface="+mn-ea"/>
                <a:ea typeface="+mn-ea"/>
              </a:rPr>
              <a:t>. </a:t>
            </a:r>
            <a:r>
              <a:rPr lang="ko-KR" altLang="en-US" sz="900" dirty="0">
                <a:latin typeface="+mn-ea"/>
                <a:ea typeface="+mn-ea"/>
              </a:rPr>
              <a:t>클릭하시면 시작합니다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61108A-CDC2-4BC2-BAD0-CB2B55DB4A08}"/>
              </a:ext>
            </a:extLst>
          </p:cNvPr>
          <p:cNvSpPr txBox="1"/>
          <p:nvPr/>
        </p:nvSpPr>
        <p:spPr>
          <a:xfrm>
            <a:off x="4536167" y="2874709"/>
            <a:ext cx="1705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사업체 신규 계약을 위한 계약서를 적성 합니다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r>
              <a:rPr lang="ko-KR" altLang="en-US" sz="900" dirty="0">
                <a:latin typeface="+mn-ea"/>
                <a:ea typeface="+mn-ea"/>
              </a:rPr>
              <a:t> 클릭하시면 시작합니다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6F5439E-A006-47DF-945E-8882C88931B1}"/>
              </a:ext>
            </a:extLst>
          </p:cNvPr>
          <p:cNvSpPr/>
          <p:nvPr/>
        </p:nvSpPr>
        <p:spPr>
          <a:xfrm>
            <a:off x="2342900" y="3592038"/>
            <a:ext cx="899160" cy="899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  <a:latin typeface="+mn-ea"/>
              </a:rPr>
              <a:t>아이콘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5528854-2E90-49CE-9C73-3C7A1603DF72}"/>
              </a:ext>
            </a:extLst>
          </p:cNvPr>
          <p:cNvSpPr/>
          <p:nvPr/>
        </p:nvSpPr>
        <p:spPr>
          <a:xfrm>
            <a:off x="4904558" y="3592038"/>
            <a:ext cx="899160" cy="899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  <a:latin typeface="+mn-ea"/>
              </a:rPr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451880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전자계약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신규 </a:t>
            </a:r>
            <a:r>
              <a:rPr lang="en-US" altLang="ko-KR" sz="1400" b="1" dirty="0">
                <a:latin typeface="+mn-ea"/>
                <a:ea typeface="+mn-ea"/>
              </a:rPr>
              <a:t>- </a:t>
            </a:r>
            <a:r>
              <a:rPr lang="ko-KR" altLang="en-US" sz="1400" b="1" dirty="0">
                <a:latin typeface="+mn-ea"/>
                <a:ea typeface="+mn-ea"/>
              </a:rPr>
              <a:t>가정집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38A895-D692-4D50-A83D-67981B319B50}"/>
              </a:ext>
            </a:extLst>
          </p:cNvPr>
          <p:cNvGrpSpPr/>
          <p:nvPr/>
        </p:nvGrpSpPr>
        <p:grpSpPr>
          <a:xfrm>
            <a:off x="390698" y="1676358"/>
            <a:ext cx="7099069" cy="342900"/>
            <a:chOff x="681644" y="1870364"/>
            <a:chExt cx="9325714" cy="342900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B6C88AD-314F-46DF-9DF9-FDABD7A7E914}"/>
                </a:ext>
              </a:extLst>
            </p:cNvPr>
            <p:cNvSpPr/>
            <p:nvPr/>
          </p:nvSpPr>
          <p:spPr>
            <a:xfrm>
              <a:off x="681644" y="1870364"/>
              <a:ext cx="1537854" cy="34290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계약자정보</a:t>
              </a:r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D8E78555-9132-4D08-A859-1DB15B99716F}"/>
                </a:ext>
              </a:extLst>
            </p:cNvPr>
            <p:cNvSpPr/>
            <p:nvPr/>
          </p:nvSpPr>
          <p:spPr>
            <a:xfrm>
              <a:off x="2253537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상품정보</a:t>
              </a: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A2D53A2A-248B-4740-B01B-5227396D6457}"/>
                </a:ext>
              </a:extLst>
            </p:cNvPr>
            <p:cNvSpPr/>
            <p:nvPr/>
          </p:nvSpPr>
          <p:spPr>
            <a:xfrm>
              <a:off x="381628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납입정보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7E2F4761-3442-430F-BD1D-CA030E05F52E}"/>
                </a:ext>
              </a:extLst>
            </p:cNvPr>
            <p:cNvSpPr/>
            <p:nvPr/>
          </p:nvSpPr>
          <p:spPr>
            <a:xfrm>
              <a:off x="5354138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첨부문서등록</a:t>
              </a: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0A196A2A-8211-4E61-9489-79741A114CA8}"/>
                </a:ext>
              </a:extLst>
            </p:cNvPr>
            <p:cNvSpPr/>
            <p:nvPr/>
          </p:nvSpPr>
          <p:spPr>
            <a:xfrm>
              <a:off x="6917251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계약서작성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CE8874A0-0E0E-43AC-B245-9CB309A3E510}"/>
                </a:ext>
              </a:extLst>
            </p:cNvPr>
            <p:cNvSpPr/>
            <p:nvPr/>
          </p:nvSpPr>
          <p:spPr>
            <a:xfrm>
              <a:off x="846950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계약완료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F54FE6F-CA9B-4625-BB44-6936C61AC614}"/>
              </a:ext>
            </a:extLst>
          </p:cNvPr>
          <p:cNvSpPr txBox="1"/>
          <p:nvPr/>
        </p:nvSpPr>
        <p:spPr>
          <a:xfrm>
            <a:off x="444770" y="251302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성명이름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EC57A5-39CA-49F9-8462-5F79561C5D93}"/>
              </a:ext>
            </a:extLst>
          </p:cNvPr>
          <p:cNvSpPr txBox="1"/>
          <p:nvPr/>
        </p:nvSpPr>
        <p:spPr>
          <a:xfrm>
            <a:off x="444770" y="37282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26925-5043-4D75-932A-1917092A031E}"/>
              </a:ext>
            </a:extLst>
          </p:cNvPr>
          <p:cNvSpPr txBox="1"/>
          <p:nvPr/>
        </p:nvSpPr>
        <p:spPr>
          <a:xfrm>
            <a:off x="444770" y="2984592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서비스주소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C15AED-8F43-461E-9C4F-1CF4F845623D}"/>
              </a:ext>
            </a:extLst>
          </p:cNvPr>
          <p:cNvSpPr/>
          <p:nvPr/>
        </p:nvSpPr>
        <p:spPr bwMode="auto">
          <a:xfrm>
            <a:off x="1270311" y="2506718"/>
            <a:ext cx="1500326" cy="3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r>
              <a:rPr lang="en-US" altLang="ko-KR" sz="900" dirty="0">
                <a:solidFill>
                  <a:srgbClr val="58595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KIM GO GEAK</a:t>
            </a:r>
            <a:endParaRPr lang="ko-KR" altLang="en-US" sz="900" dirty="0">
              <a:solidFill>
                <a:srgbClr val="58595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391A0B-2978-449C-9EC4-884A6145AA0E}"/>
              </a:ext>
            </a:extLst>
          </p:cNvPr>
          <p:cNvSpPr/>
          <p:nvPr/>
        </p:nvSpPr>
        <p:spPr bwMode="auto">
          <a:xfrm>
            <a:off x="1270312" y="2933395"/>
            <a:ext cx="865811" cy="3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r>
              <a:rPr lang="ko-KR" altLang="en-US" sz="900" dirty="0">
                <a:solidFill>
                  <a:srgbClr val="58595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우편번호</a:t>
            </a:r>
          </a:p>
        </p:txBody>
      </p:sp>
      <p:sp>
        <p:nvSpPr>
          <p:cNvPr id="51" name="모서리가 둥근 직사각형 100">
            <a:extLst>
              <a:ext uri="{FF2B5EF4-FFF2-40B4-BE49-F238E27FC236}">
                <a16:creationId xmlns:a16="http://schemas.microsoft.com/office/drawing/2014/main" id="{1F06D186-2187-449A-B6FE-7C0EFF17E888}"/>
              </a:ext>
            </a:extLst>
          </p:cNvPr>
          <p:cNvSpPr/>
          <p:nvPr/>
        </p:nvSpPr>
        <p:spPr>
          <a:xfrm>
            <a:off x="2870205" y="2494350"/>
            <a:ext cx="877021" cy="30006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회원검색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B3FB59-FAE4-41F8-8366-6DB5DEB3C0F3}"/>
              </a:ext>
            </a:extLst>
          </p:cNvPr>
          <p:cNvSpPr/>
          <p:nvPr/>
        </p:nvSpPr>
        <p:spPr bwMode="auto">
          <a:xfrm>
            <a:off x="2191383" y="2933395"/>
            <a:ext cx="2178006" cy="3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r>
              <a:rPr lang="ko-KR" altLang="en-US" sz="900" dirty="0">
                <a:solidFill>
                  <a:srgbClr val="58595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 정보란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1E4251-8348-450B-804A-F81B69A5FFBE}"/>
              </a:ext>
            </a:extLst>
          </p:cNvPr>
          <p:cNvSpPr/>
          <p:nvPr/>
        </p:nvSpPr>
        <p:spPr bwMode="auto">
          <a:xfrm>
            <a:off x="1263539" y="3275410"/>
            <a:ext cx="4021245" cy="300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r>
              <a:rPr lang="ko-KR" altLang="en-US" sz="900">
                <a:solidFill>
                  <a:srgbClr val="58595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 주소란</a:t>
            </a:r>
            <a:endParaRPr lang="ko-KR" altLang="en-US" sz="900" dirty="0">
              <a:solidFill>
                <a:srgbClr val="58595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A25C524-A336-4FC2-BC6A-57D2F1E9D3BE}"/>
              </a:ext>
            </a:extLst>
          </p:cNvPr>
          <p:cNvSpPr/>
          <p:nvPr/>
        </p:nvSpPr>
        <p:spPr>
          <a:xfrm>
            <a:off x="2838847" y="2389183"/>
            <a:ext cx="191541" cy="19154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682DAA-F7AE-40E3-BCB4-CEAAA7CA56F6}"/>
              </a:ext>
            </a:extLst>
          </p:cNvPr>
          <p:cNvSpPr txBox="1"/>
          <p:nvPr/>
        </p:nvSpPr>
        <p:spPr>
          <a:xfrm>
            <a:off x="444770" y="41015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0A6E1B-63AF-401C-A270-66AE98A97846}"/>
              </a:ext>
            </a:extLst>
          </p:cNvPr>
          <p:cNvSpPr txBox="1"/>
          <p:nvPr/>
        </p:nvSpPr>
        <p:spPr>
          <a:xfrm>
            <a:off x="444770" y="45601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업종유형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BCF438-39F1-4FA2-A125-E7B16150BBEE}"/>
              </a:ext>
            </a:extLst>
          </p:cNvPr>
          <p:cNvSpPr/>
          <p:nvPr/>
        </p:nvSpPr>
        <p:spPr bwMode="auto">
          <a:xfrm>
            <a:off x="2875510" y="3704752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1E90F3-496F-4E6E-B5C5-16B4151A72F8}"/>
              </a:ext>
            </a:extLst>
          </p:cNvPr>
          <p:cNvSpPr/>
          <p:nvPr/>
        </p:nvSpPr>
        <p:spPr bwMode="auto">
          <a:xfrm>
            <a:off x="2131741" y="3704752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010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9946BB-47A3-42E7-9BDE-EE5157F73BD9}"/>
              </a:ext>
            </a:extLst>
          </p:cNvPr>
          <p:cNvSpPr/>
          <p:nvPr/>
        </p:nvSpPr>
        <p:spPr bwMode="auto">
          <a:xfrm>
            <a:off x="3535682" y="3702087"/>
            <a:ext cx="267801" cy="31207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 latinLnBrk="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744A46-7FDE-43AA-9828-DFAF9AD8D879}"/>
              </a:ext>
            </a:extLst>
          </p:cNvPr>
          <p:cNvSpPr/>
          <p:nvPr/>
        </p:nvSpPr>
        <p:spPr bwMode="auto">
          <a:xfrm>
            <a:off x="3747226" y="3704752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18DFE6-D885-4095-AF46-4460B3371C1F}"/>
              </a:ext>
            </a:extLst>
          </p:cNvPr>
          <p:cNvSpPr/>
          <p:nvPr/>
        </p:nvSpPr>
        <p:spPr bwMode="auto">
          <a:xfrm>
            <a:off x="1268301" y="4093885"/>
            <a:ext cx="110536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A6DA0F-FDD4-481D-96D1-C8194EC1874B}"/>
              </a:ext>
            </a:extLst>
          </p:cNvPr>
          <p:cNvSpPr txBox="1"/>
          <p:nvPr/>
        </p:nvSpPr>
        <p:spPr>
          <a:xfrm flipH="1">
            <a:off x="2735729" y="4109276"/>
            <a:ext cx="50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성별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3EC029-7614-4592-B65A-9E5D3C0DD7CC}"/>
              </a:ext>
            </a:extLst>
          </p:cNvPr>
          <p:cNvSpPr/>
          <p:nvPr/>
        </p:nvSpPr>
        <p:spPr bwMode="auto">
          <a:xfrm>
            <a:off x="3156323" y="4090345"/>
            <a:ext cx="37551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남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51363A-8F3B-4D58-9AC1-F6C4E3DE2C84}"/>
              </a:ext>
            </a:extLst>
          </p:cNvPr>
          <p:cNvSpPr/>
          <p:nvPr/>
        </p:nvSpPr>
        <p:spPr bwMode="auto">
          <a:xfrm>
            <a:off x="3572053" y="4090345"/>
            <a:ext cx="37551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2F2B58-AC86-4B15-A963-C2DFC3B41B50}"/>
              </a:ext>
            </a:extLst>
          </p:cNvPr>
          <p:cNvSpPr/>
          <p:nvPr/>
        </p:nvSpPr>
        <p:spPr bwMode="auto">
          <a:xfrm>
            <a:off x="1268301" y="4523625"/>
            <a:ext cx="2679267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D258C1-8AD5-4BA0-86E2-0254FCCBACE4}"/>
              </a:ext>
            </a:extLst>
          </p:cNvPr>
          <p:cNvSpPr/>
          <p:nvPr/>
        </p:nvSpPr>
        <p:spPr bwMode="auto">
          <a:xfrm>
            <a:off x="1270311" y="3704752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BEF8A-D443-474A-9A6D-BB42C5362FC8}"/>
              </a:ext>
            </a:extLst>
          </p:cNvPr>
          <p:cNvSpPr txBox="1"/>
          <p:nvPr/>
        </p:nvSpPr>
        <p:spPr>
          <a:xfrm>
            <a:off x="1679316" y="37427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8904DA-A7B6-481C-9FBC-E171097FD9FD}"/>
              </a:ext>
            </a:extLst>
          </p:cNvPr>
          <p:cNvSpPr txBox="1"/>
          <p:nvPr/>
        </p:nvSpPr>
        <p:spPr>
          <a:xfrm>
            <a:off x="2498469" y="37427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9B2241-AD76-4708-9B7B-A3B99EA59A72}"/>
              </a:ext>
            </a:extLst>
          </p:cNvPr>
          <p:cNvSpPr txBox="1"/>
          <p:nvPr/>
        </p:nvSpPr>
        <p:spPr>
          <a:xfrm>
            <a:off x="4706280" y="4560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서비스 면적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229CD8-FF7A-44DB-9CFF-88BA4EAF0C31}"/>
              </a:ext>
            </a:extLst>
          </p:cNvPr>
          <p:cNvSpPr/>
          <p:nvPr/>
        </p:nvSpPr>
        <p:spPr bwMode="auto">
          <a:xfrm>
            <a:off x="5529811" y="4523625"/>
            <a:ext cx="110536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FBA96D-69F3-4926-80F8-4D166103D236}"/>
              </a:ext>
            </a:extLst>
          </p:cNvPr>
          <p:cNvSpPr txBox="1"/>
          <p:nvPr/>
        </p:nvSpPr>
        <p:spPr>
          <a:xfrm>
            <a:off x="6632842" y="45503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+mn-ea"/>
                <a:ea typeface="+mn-ea"/>
              </a:rPr>
              <a:t>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582D6-C85D-4472-B3A9-BC9EE1903048}"/>
              </a:ext>
            </a:extLst>
          </p:cNvPr>
          <p:cNvSpPr txBox="1"/>
          <p:nvPr/>
        </p:nvSpPr>
        <p:spPr>
          <a:xfrm>
            <a:off x="4706280" y="41214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고객구분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3D77EB-CF8A-40B4-9961-B5864199345E}"/>
              </a:ext>
            </a:extLst>
          </p:cNvPr>
          <p:cNvSpPr/>
          <p:nvPr/>
        </p:nvSpPr>
        <p:spPr bwMode="auto">
          <a:xfrm>
            <a:off x="5529812" y="4084925"/>
            <a:ext cx="195995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F5F1C5-2B14-4F0A-ABA7-1793C1E2EBFC}"/>
              </a:ext>
            </a:extLst>
          </p:cNvPr>
          <p:cNvSpPr txBox="1"/>
          <p:nvPr/>
        </p:nvSpPr>
        <p:spPr>
          <a:xfrm>
            <a:off x="7183871" y="413450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9D7BFF-0CF4-4319-94AE-E3279A2C7CEB}"/>
              </a:ext>
            </a:extLst>
          </p:cNvPr>
          <p:cNvSpPr txBox="1"/>
          <p:nvPr/>
        </p:nvSpPr>
        <p:spPr>
          <a:xfrm>
            <a:off x="312025" y="2145869"/>
            <a:ext cx="388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고객 정보 입력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5041B3-9904-4A89-BE05-AA38F79CA080}"/>
              </a:ext>
            </a:extLst>
          </p:cNvPr>
          <p:cNvSpPr txBox="1"/>
          <p:nvPr/>
        </p:nvSpPr>
        <p:spPr>
          <a:xfrm>
            <a:off x="312025" y="5024158"/>
            <a:ext cx="388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담당자 정보 입력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296843-0D3B-41AC-99D6-60E35C0B2A19}"/>
              </a:ext>
            </a:extLst>
          </p:cNvPr>
          <p:cNvSpPr txBox="1"/>
          <p:nvPr/>
        </p:nvSpPr>
        <p:spPr>
          <a:xfrm>
            <a:off x="444770" y="540696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성명이름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A14E57F-B296-4D9B-9E45-7B9B76EB958B}"/>
              </a:ext>
            </a:extLst>
          </p:cNvPr>
          <p:cNvSpPr/>
          <p:nvPr/>
        </p:nvSpPr>
        <p:spPr bwMode="auto">
          <a:xfrm>
            <a:off x="1268301" y="5356018"/>
            <a:ext cx="110536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49C204-13F8-4B4B-A621-D56C220667F5}"/>
              </a:ext>
            </a:extLst>
          </p:cNvPr>
          <p:cNvSpPr txBox="1"/>
          <p:nvPr/>
        </p:nvSpPr>
        <p:spPr>
          <a:xfrm>
            <a:off x="444770" y="58046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연락처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AD7F1DB-162E-4A36-B21E-7F4D782A5C0B}"/>
              </a:ext>
            </a:extLst>
          </p:cNvPr>
          <p:cNvSpPr/>
          <p:nvPr/>
        </p:nvSpPr>
        <p:spPr bwMode="auto">
          <a:xfrm>
            <a:off x="2875510" y="5781199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C15AFC-61D9-4F1B-B1E7-D607648E3FE0}"/>
              </a:ext>
            </a:extLst>
          </p:cNvPr>
          <p:cNvSpPr/>
          <p:nvPr/>
        </p:nvSpPr>
        <p:spPr bwMode="auto">
          <a:xfrm>
            <a:off x="2131741" y="5781199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010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014C4CC-E039-4EFD-8705-66E5ABAFECCE}"/>
              </a:ext>
            </a:extLst>
          </p:cNvPr>
          <p:cNvSpPr/>
          <p:nvPr/>
        </p:nvSpPr>
        <p:spPr bwMode="auto">
          <a:xfrm>
            <a:off x="3535682" y="5778534"/>
            <a:ext cx="267801" cy="31207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 latinLnBrk="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783C3BC-2DB5-425D-A1A3-7C70EE75C298}"/>
              </a:ext>
            </a:extLst>
          </p:cNvPr>
          <p:cNvSpPr/>
          <p:nvPr/>
        </p:nvSpPr>
        <p:spPr bwMode="auto">
          <a:xfrm>
            <a:off x="3747226" y="5781199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0CD119-8D90-46E4-8D24-06759C1B94E6}"/>
              </a:ext>
            </a:extLst>
          </p:cNvPr>
          <p:cNvSpPr/>
          <p:nvPr/>
        </p:nvSpPr>
        <p:spPr bwMode="auto">
          <a:xfrm>
            <a:off x="1270311" y="5781199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B35A5-B87A-4CB7-9EA0-58C5A2F06BE1}"/>
              </a:ext>
            </a:extLst>
          </p:cNvPr>
          <p:cNvSpPr txBox="1"/>
          <p:nvPr/>
        </p:nvSpPr>
        <p:spPr>
          <a:xfrm>
            <a:off x="1679316" y="58191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520EB7-AF6E-438E-B67F-52D8EE24B34A}"/>
              </a:ext>
            </a:extLst>
          </p:cNvPr>
          <p:cNvSpPr txBox="1"/>
          <p:nvPr/>
        </p:nvSpPr>
        <p:spPr>
          <a:xfrm>
            <a:off x="2498469" y="58191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DCB21F-1F2B-45F3-8BD7-608B41A76798}"/>
              </a:ext>
            </a:extLst>
          </p:cNvPr>
          <p:cNvSpPr txBox="1"/>
          <p:nvPr/>
        </p:nvSpPr>
        <p:spPr>
          <a:xfrm>
            <a:off x="3654759" y="540696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이메일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72317D-4D55-43D5-8A45-F452D032F4CC}"/>
              </a:ext>
            </a:extLst>
          </p:cNvPr>
          <p:cNvSpPr/>
          <p:nvPr/>
        </p:nvSpPr>
        <p:spPr bwMode="auto">
          <a:xfrm>
            <a:off x="4369389" y="5356018"/>
            <a:ext cx="110536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0057E8-B1CD-4244-A38B-1D4D6FBBE325}"/>
              </a:ext>
            </a:extLst>
          </p:cNvPr>
          <p:cNvSpPr txBox="1"/>
          <p:nvPr/>
        </p:nvSpPr>
        <p:spPr>
          <a:xfrm>
            <a:off x="5479079" y="540696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@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0BA4DE-51A8-4203-B72C-E7CABAFE2FEC}"/>
              </a:ext>
            </a:extLst>
          </p:cNvPr>
          <p:cNvSpPr/>
          <p:nvPr/>
        </p:nvSpPr>
        <p:spPr bwMode="auto">
          <a:xfrm>
            <a:off x="5788778" y="5341115"/>
            <a:ext cx="1700989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B072A7-9E96-4550-933F-1E69E0725B00}"/>
              </a:ext>
            </a:extLst>
          </p:cNvPr>
          <p:cNvSpPr txBox="1"/>
          <p:nvPr/>
        </p:nvSpPr>
        <p:spPr>
          <a:xfrm>
            <a:off x="7183871" y="53906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FDCBD5-028C-40CD-BB7F-5DF584B1A149}"/>
              </a:ext>
            </a:extLst>
          </p:cNvPr>
          <p:cNvSpPr/>
          <p:nvPr/>
        </p:nvSpPr>
        <p:spPr>
          <a:xfrm>
            <a:off x="3308715" y="6259484"/>
            <a:ext cx="1587442" cy="29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364807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전자계약 </a:t>
            </a:r>
            <a:r>
              <a:rPr lang="en-US" altLang="ko-KR" sz="1400" b="1" dirty="0">
                <a:latin typeface="+mn-ea"/>
                <a:ea typeface="+mn-ea"/>
              </a:rPr>
              <a:t>- </a:t>
            </a:r>
            <a:r>
              <a:rPr lang="ko-KR" altLang="en-US" sz="1400" b="1" dirty="0">
                <a:latin typeface="+mn-ea"/>
                <a:ea typeface="+mn-ea"/>
              </a:rPr>
              <a:t>신규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38A895-D692-4D50-A83D-67981B319B50}"/>
              </a:ext>
            </a:extLst>
          </p:cNvPr>
          <p:cNvGrpSpPr/>
          <p:nvPr/>
        </p:nvGrpSpPr>
        <p:grpSpPr>
          <a:xfrm>
            <a:off x="390698" y="1676358"/>
            <a:ext cx="7099069" cy="342900"/>
            <a:chOff x="681644" y="1870364"/>
            <a:chExt cx="9325714" cy="342900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B6C88AD-314F-46DF-9DF9-FDABD7A7E914}"/>
                </a:ext>
              </a:extLst>
            </p:cNvPr>
            <p:cNvSpPr/>
            <p:nvPr/>
          </p:nvSpPr>
          <p:spPr>
            <a:xfrm>
              <a:off x="68164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계약자정보</a:t>
              </a:r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D8E78555-9132-4D08-A859-1DB15B99716F}"/>
                </a:ext>
              </a:extLst>
            </p:cNvPr>
            <p:cNvSpPr/>
            <p:nvPr/>
          </p:nvSpPr>
          <p:spPr>
            <a:xfrm>
              <a:off x="2253537" y="1870364"/>
              <a:ext cx="1537854" cy="34290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상품정보</a:t>
              </a: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A2D53A2A-248B-4740-B01B-5227396D6457}"/>
                </a:ext>
              </a:extLst>
            </p:cNvPr>
            <p:cNvSpPr/>
            <p:nvPr/>
          </p:nvSpPr>
          <p:spPr>
            <a:xfrm>
              <a:off x="381628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납입정보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7E2F4761-3442-430F-BD1D-CA030E05F52E}"/>
                </a:ext>
              </a:extLst>
            </p:cNvPr>
            <p:cNvSpPr/>
            <p:nvPr/>
          </p:nvSpPr>
          <p:spPr>
            <a:xfrm>
              <a:off x="5354138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첨부문서등록</a:t>
              </a: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0A196A2A-8211-4E61-9489-79741A114CA8}"/>
                </a:ext>
              </a:extLst>
            </p:cNvPr>
            <p:cNvSpPr/>
            <p:nvPr/>
          </p:nvSpPr>
          <p:spPr>
            <a:xfrm>
              <a:off x="6917251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계약서작성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CE8874A0-0E0E-43AC-B245-9CB309A3E510}"/>
                </a:ext>
              </a:extLst>
            </p:cNvPr>
            <p:cNvSpPr/>
            <p:nvPr/>
          </p:nvSpPr>
          <p:spPr>
            <a:xfrm>
              <a:off x="846950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계약완료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A9D7BFF-0CF4-4319-94AE-E3279A2C7CEB}"/>
              </a:ext>
            </a:extLst>
          </p:cNvPr>
          <p:cNvSpPr txBox="1"/>
          <p:nvPr/>
        </p:nvSpPr>
        <p:spPr>
          <a:xfrm>
            <a:off x="312025" y="2145869"/>
            <a:ext cx="388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상품 정보 입력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5F2235-4E45-497F-B3B4-8090010A47A0}"/>
              </a:ext>
            </a:extLst>
          </p:cNvPr>
          <p:cNvSpPr/>
          <p:nvPr/>
        </p:nvSpPr>
        <p:spPr>
          <a:xfrm>
            <a:off x="2066252" y="6429561"/>
            <a:ext cx="4049633" cy="2570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다음장에 계속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2ADFF7-429D-4448-95F2-E72000709851}"/>
              </a:ext>
            </a:extLst>
          </p:cNvPr>
          <p:cNvSpPr txBox="1"/>
          <p:nvPr/>
        </p:nvSpPr>
        <p:spPr>
          <a:xfrm>
            <a:off x="574625" y="255156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해충방제서비스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20" name="직사각형 8">
            <a:extLst>
              <a:ext uri="{FF2B5EF4-FFF2-40B4-BE49-F238E27FC236}">
                <a16:creationId xmlns:a16="http://schemas.microsoft.com/office/drawing/2014/main" id="{DC4920A2-49BC-4179-BB75-2DBF1FAE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135" y="2538159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61DF49B-C85A-4B77-B0C8-8BB11F858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65645"/>
              </p:ext>
            </p:extLst>
          </p:nvPr>
        </p:nvGraphicFramePr>
        <p:xfrm>
          <a:off x="620882" y="2870231"/>
          <a:ext cx="6653373" cy="329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관리기간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서비스면적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쥐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미국바퀴 □ 독일바퀴 □ 일본바퀴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애집개미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검정개미 □ 유령개미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쥐며느리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집게벌래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귀뚜라미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지네       □ 노래기  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곱등이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집먼지진드기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먼지더드미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흡혈진드기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□ 빈대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권련침벌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 기타해충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0430FE6-4B55-4281-B4D6-F6CCAE69C275}"/>
              </a:ext>
            </a:extLst>
          </p:cNvPr>
          <p:cNvSpPr/>
          <p:nvPr/>
        </p:nvSpPr>
        <p:spPr>
          <a:xfrm>
            <a:off x="2328584" y="2920964"/>
            <a:ext cx="1487917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고객코드 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34164F5-CFBA-401F-8A96-EB1C57BB6B80}"/>
              </a:ext>
            </a:extLst>
          </p:cNvPr>
          <p:cNvSpPr/>
          <p:nvPr/>
        </p:nvSpPr>
        <p:spPr>
          <a:xfrm>
            <a:off x="3499043" y="2946592"/>
            <a:ext cx="279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7EBB4D2-A175-49A7-A9FF-E0E4FB9015C7}"/>
              </a:ext>
            </a:extLst>
          </p:cNvPr>
          <p:cNvSpPr/>
          <p:nvPr/>
        </p:nvSpPr>
        <p:spPr>
          <a:xfrm>
            <a:off x="5308168" y="2920964"/>
            <a:ext cx="18833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특수해충 빈대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1F1992C-B592-4E32-9259-E6E1D03311C2}"/>
              </a:ext>
            </a:extLst>
          </p:cNvPr>
          <p:cNvSpPr/>
          <p:nvPr/>
        </p:nvSpPr>
        <p:spPr>
          <a:xfrm>
            <a:off x="6920453" y="2946592"/>
            <a:ext cx="279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FB6645F-A4D1-4A1A-BAB8-E2C1CC4EC213}"/>
              </a:ext>
            </a:extLst>
          </p:cNvPr>
          <p:cNvSpPr/>
          <p:nvPr/>
        </p:nvSpPr>
        <p:spPr>
          <a:xfrm>
            <a:off x="2328585" y="3422485"/>
            <a:ext cx="656643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년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1DDE426-0901-43ED-80EF-2D3431D65349}"/>
              </a:ext>
            </a:extLst>
          </p:cNvPr>
          <p:cNvSpPr/>
          <p:nvPr/>
        </p:nvSpPr>
        <p:spPr>
          <a:xfrm>
            <a:off x="3170721" y="3422485"/>
            <a:ext cx="656643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10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0678CB-8026-4D1E-8389-A105DD62E272}"/>
              </a:ext>
            </a:extLst>
          </p:cNvPr>
          <p:cNvSpPr txBox="1"/>
          <p:nvPr/>
        </p:nvSpPr>
        <p:spPr>
          <a:xfrm>
            <a:off x="5235875" y="33017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실내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D1FD56D-3388-4A60-B741-B6B2A246838A}"/>
              </a:ext>
            </a:extLst>
          </p:cNvPr>
          <p:cNvSpPr/>
          <p:nvPr/>
        </p:nvSpPr>
        <p:spPr>
          <a:xfrm>
            <a:off x="5652406" y="3301006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8EF84F-2A07-4A40-8A89-FA59AAC02A2C}"/>
              </a:ext>
            </a:extLst>
          </p:cNvPr>
          <p:cNvSpPr txBox="1"/>
          <p:nvPr/>
        </p:nvSpPr>
        <p:spPr>
          <a:xfrm>
            <a:off x="6090919" y="3301740"/>
            <a:ext cx="357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  <a:ea typeface="+mn-ea"/>
              </a:rPr>
              <a:t>평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15A4C6-1CF0-4478-A60A-652EBB61B47F}"/>
              </a:ext>
            </a:extLst>
          </p:cNvPr>
          <p:cNvSpPr/>
          <p:nvPr/>
        </p:nvSpPr>
        <p:spPr>
          <a:xfrm>
            <a:off x="6404040" y="3301006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CE530D5-3474-454D-A2A7-B2181105D318}"/>
              </a:ext>
            </a:extLst>
          </p:cNvPr>
          <p:cNvSpPr txBox="1"/>
          <p:nvPr/>
        </p:nvSpPr>
        <p:spPr>
          <a:xfrm>
            <a:off x="6795867" y="3301740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㎡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06B1A63-2B46-477D-9A85-815C0DED0CD5}"/>
              </a:ext>
            </a:extLst>
          </p:cNvPr>
          <p:cNvSpPr txBox="1"/>
          <p:nvPr/>
        </p:nvSpPr>
        <p:spPr>
          <a:xfrm>
            <a:off x="5235875" y="3555381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실외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A53B032-C55B-410C-AB21-6B3C066D86EF}"/>
              </a:ext>
            </a:extLst>
          </p:cNvPr>
          <p:cNvSpPr/>
          <p:nvPr/>
        </p:nvSpPr>
        <p:spPr>
          <a:xfrm>
            <a:off x="5652406" y="3554647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CF35E3-D0BF-4DDF-BFEC-3C0DDAA2AD63}"/>
              </a:ext>
            </a:extLst>
          </p:cNvPr>
          <p:cNvSpPr txBox="1"/>
          <p:nvPr/>
        </p:nvSpPr>
        <p:spPr>
          <a:xfrm>
            <a:off x="6090919" y="3555381"/>
            <a:ext cx="357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  <a:ea typeface="+mn-ea"/>
              </a:rPr>
              <a:t>평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E9EC35A-7C54-432E-A3B3-39A65615D397}"/>
              </a:ext>
            </a:extLst>
          </p:cNvPr>
          <p:cNvSpPr/>
          <p:nvPr/>
        </p:nvSpPr>
        <p:spPr>
          <a:xfrm>
            <a:off x="6404040" y="3554647"/>
            <a:ext cx="471395" cy="2255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8BCF89-1CF6-405F-B545-5BD9D0D1F78C}"/>
              </a:ext>
            </a:extLst>
          </p:cNvPr>
          <p:cNvSpPr txBox="1"/>
          <p:nvPr/>
        </p:nvSpPr>
        <p:spPr>
          <a:xfrm>
            <a:off x="6795867" y="3555381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㎡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4214519-E8FC-4132-8BA3-A2E51A01E369}"/>
              </a:ext>
            </a:extLst>
          </p:cNvPr>
          <p:cNvGrpSpPr/>
          <p:nvPr/>
        </p:nvGrpSpPr>
        <p:grpSpPr>
          <a:xfrm>
            <a:off x="2293759" y="3931837"/>
            <a:ext cx="1648675" cy="248509"/>
            <a:chOff x="2172222" y="2689499"/>
            <a:chExt cx="1331823" cy="20074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85A9C78-BA36-40CE-980A-B56C340975B6}"/>
                </a:ext>
              </a:extLst>
            </p:cNvPr>
            <p:cNvSpPr/>
            <p:nvPr/>
          </p:nvSpPr>
          <p:spPr>
            <a:xfrm>
              <a:off x="2444532" y="2691480"/>
              <a:ext cx="791848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35EC439-B0F2-4503-BD02-1CD3E803650D}"/>
                </a:ext>
              </a:extLst>
            </p:cNvPr>
            <p:cNvSpPr txBox="1"/>
            <p:nvPr/>
          </p:nvSpPr>
          <p:spPr>
            <a:xfrm>
              <a:off x="2172222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총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0E74BC9-D20A-4283-9EF9-107AC2AF8863}"/>
                </a:ext>
              </a:extLst>
            </p:cNvPr>
            <p:cNvSpPr txBox="1"/>
            <p:nvPr/>
          </p:nvSpPr>
          <p:spPr>
            <a:xfrm>
              <a:off x="3251275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원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01E1D0E-8EBF-45EB-9D8E-B84F6346DA07}"/>
              </a:ext>
            </a:extLst>
          </p:cNvPr>
          <p:cNvSpPr/>
          <p:nvPr/>
        </p:nvSpPr>
        <p:spPr>
          <a:xfrm>
            <a:off x="7058125" y="6257431"/>
            <a:ext cx="216130" cy="216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5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FAD6581-3BC8-4F79-92FB-EC79311E4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5EC255C-01F9-4719-9813-32D9314146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FCDE560-1DC3-41A6-95D4-CCFDE245BD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304B970-0096-400F-9883-452A7D187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A213251-7150-4F81-A1D1-EF4113406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3D56C2-83D0-4031-878E-8ACE0DC050C9}"/>
              </a:ext>
            </a:extLst>
          </p:cNvPr>
          <p:cNvGrpSpPr/>
          <p:nvPr/>
        </p:nvGrpSpPr>
        <p:grpSpPr>
          <a:xfrm>
            <a:off x="701828" y="868807"/>
            <a:ext cx="2592288" cy="1368152"/>
            <a:chOff x="3368824" y="1487835"/>
            <a:chExt cx="2592288" cy="1368152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C851822-B8FE-470B-8C40-2A02FB300EB6}"/>
                </a:ext>
              </a:extLst>
            </p:cNvPr>
            <p:cNvSpPr/>
            <p:nvPr/>
          </p:nvSpPr>
          <p:spPr bwMode="auto">
            <a:xfrm>
              <a:off x="3368824" y="1487835"/>
              <a:ext cx="2592288" cy="1368152"/>
            </a:xfrm>
            <a:prstGeom prst="roundRect">
              <a:avLst>
                <a:gd name="adj" fmla="val 536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정보가 일치하지 않습니다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58A9C9-59DE-4478-8957-A107D59BAC9C}"/>
                </a:ext>
              </a:extLst>
            </p:cNvPr>
            <p:cNvSpPr/>
            <p:nvPr/>
          </p:nvSpPr>
          <p:spPr bwMode="auto">
            <a:xfrm>
              <a:off x="4228728" y="2423939"/>
              <a:ext cx="8724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79DECC-6F98-4ED8-ADDC-9611D8029217}"/>
              </a:ext>
            </a:extLst>
          </p:cNvPr>
          <p:cNvGrpSpPr/>
          <p:nvPr/>
        </p:nvGrpSpPr>
        <p:grpSpPr>
          <a:xfrm>
            <a:off x="3726164" y="868807"/>
            <a:ext cx="2592288" cy="1368152"/>
            <a:chOff x="3368824" y="1487835"/>
            <a:chExt cx="2592288" cy="1368152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9A20E68D-7D6D-4EE0-A9D0-E573CFA5A35F}"/>
                </a:ext>
              </a:extLst>
            </p:cNvPr>
            <p:cNvSpPr/>
            <p:nvPr/>
          </p:nvSpPr>
          <p:spPr bwMode="auto">
            <a:xfrm>
              <a:off x="3368824" y="1487835"/>
              <a:ext cx="2592288" cy="1368152"/>
            </a:xfrm>
            <a:prstGeom prst="roundRect">
              <a:avLst>
                <a:gd name="adj" fmla="val 536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또는 비밀번호가 맞지 않습니다</a:t>
              </a:r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 입력해 주세요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A4EE58-0B6A-4A11-9451-D15310622928}"/>
                </a:ext>
              </a:extLst>
            </p:cNvPr>
            <p:cNvSpPr/>
            <p:nvPr/>
          </p:nvSpPr>
          <p:spPr bwMode="auto">
            <a:xfrm>
              <a:off x="4228728" y="2423939"/>
              <a:ext cx="8724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AE863E-7CEF-4695-807C-3D0CF0CD03D4}"/>
              </a:ext>
            </a:extLst>
          </p:cNvPr>
          <p:cNvGrpSpPr/>
          <p:nvPr/>
        </p:nvGrpSpPr>
        <p:grpSpPr>
          <a:xfrm>
            <a:off x="701828" y="2744909"/>
            <a:ext cx="2592288" cy="1368152"/>
            <a:chOff x="560512" y="1487835"/>
            <a:chExt cx="2592288" cy="1368152"/>
          </a:xfrm>
        </p:grpSpPr>
        <p:sp>
          <p:nvSpPr>
            <p:cNvPr id="19" name="모서리가 둥근 직사각형 33">
              <a:extLst>
                <a:ext uri="{FF2B5EF4-FFF2-40B4-BE49-F238E27FC236}">
                  <a16:creationId xmlns:a16="http://schemas.microsoft.com/office/drawing/2014/main" id="{7F54DA7A-0749-4EA5-AFCF-C39A5CD8DA74}"/>
                </a:ext>
              </a:extLst>
            </p:cNvPr>
            <p:cNvSpPr/>
            <p:nvPr/>
          </p:nvSpPr>
          <p:spPr bwMode="auto">
            <a:xfrm>
              <a:off x="560512" y="1487835"/>
              <a:ext cx="2592288" cy="1368152"/>
            </a:xfrm>
            <a:prstGeom prst="roundRect">
              <a:avLst>
                <a:gd name="adj" fmla="val 536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후 로그인해 주세요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442DF4-637D-473D-AEDE-3DA4731A0A8E}"/>
                </a:ext>
              </a:extLst>
            </p:cNvPr>
            <p:cNvSpPr/>
            <p:nvPr/>
          </p:nvSpPr>
          <p:spPr bwMode="auto">
            <a:xfrm>
              <a:off x="1420416" y="2423939"/>
              <a:ext cx="8724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12FA60-FC0B-4D6B-99FF-76C891848214}"/>
              </a:ext>
            </a:extLst>
          </p:cNvPr>
          <p:cNvGrpSpPr/>
          <p:nvPr/>
        </p:nvGrpSpPr>
        <p:grpSpPr>
          <a:xfrm>
            <a:off x="3726164" y="2744909"/>
            <a:ext cx="2592288" cy="1368152"/>
            <a:chOff x="3368824" y="1487835"/>
            <a:chExt cx="2592288" cy="1368152"/>
          </a:xfrm>
        </p:grpSpPr>
        <p:sp>
          <p:nvSpPr>
            <p:cNvPr id="22" name="모서리가 둥근 직사각형 36">
              <a:extLst>
                <a:ext uri="{FF2B5EF4-FFF2-40B4-BE49-F238E27FC236}">
                  <a16:creationId xmlns:a16="http://schemas.microsoft.com/office/drawing/2014/main" id="{51BFE641-3934-43DB-A516-06759838D1CC}"/>
                </a:ext>
              </a:extLst>
            </p:cNvPr>
            <p:cNvSpPr/>
            <p:nvPr/>
          </p:nvSpPr>
          <p:spPr bwMode="auto">
            <a:xfrm>
              <a:off x="3368824" y="1487835"/>
              <a:ext cx="2592288" cy="1368152"/>
            </a:xfrm>
            <a:prstGeom prst="roundRect">
              <a:avLst>
                <a:gd name="adj" fmla="val 536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입력 시간이 </a:t>
              </a:r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경과되었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습니다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 시도해 주세요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8F8ABA-CBC7-43B1-9429-D7D3FD9E921D}"/>
                </a:ext>
              </a:extLst>
            </p:cNvPr>
            <p:cNvSpPr/>
            <p:nvPr/>
          </p:nvSpPr>
          <p:spPr bwMode="auto">
            <a:xfrm>
              <a:off x="4228728" y="2423939"/>
              <a:ext cx="8724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E751FC-71EE-40C2-856F-136B69E0A373}"/>
              </a:ext>
            </a:extLst>
          </p:cNvPr>
          <p:cNvGrpSpPr/>
          <p:nvPr/>
        </p:nvGrpSpPr>
        <p:grpSpPr>
          <a:xfrm>
            <a:off x="6750500" y="2744909"/>
            <a:ext cx="2592288" cy="1368152"/>
            <a:chOff x="3368824" y="1487835"/>
            <a:chExt cx="2592288" cy="1368152"/>
          </a:xfrm>
        </p:grpSpPr>
        <p:sp>
          <p:nvSpPr>
            <p:cNvPr id="25" name="모서리가 둥근 직사각형 39">
              <a:extLst>
                <a:ext uri="{FF2B5EF4-FFF2-40B4-BE49-F238E27FC236}">
                  <a16:creationId xmlns:a16="http://schemas.microsoft.com/office/drawing/2014/main" id="{D62FFA74-5E41-4043-9781-52F5CF75F9E8}"/>
                </a:ext>
              </a:extLst>
            </p:cNvPr>
            <p:cNvSpPr/>
            <p:nvPr/>
          </p:nvSpPr>
          <p:spPr bwMode="auto">
            <a:xfrm>
              <a:off x="3368824" y="1487835"/>
              <a:ext cx="2592288" cy="1368152"/>
            </a:xfrm>
            <a:prstGeom prst="roundRect">
              <a:avLst>
                <a:gd name="adj" fmla="val 536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endPara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인증번호가 맞지 않습니다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 eaLnBrk="1" latinLnBrk="1" hangingPunct="1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 시도해 주세요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7EBEE-27BE-4895-BC31-31DB65BD683F}"/>
                </a:ext>
              </a:extLst>
            </p:cNvPr>
            <p:cNvSpPr/>
            <p:nvPr/>
          </p:nvSpPr>
          <p:spPr bwMode="auto">
            <a:xfrm>
              <a:off x="4228728" y="2423939"/>
              <a:ext cx="87248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0636B-D651-42EA-A4B5-C0E75554A1C0}"/>
              </a:ext>
            </a:extLst>
          </p:cNvPr>
          <p:cNvSpPr/>
          <p:nvPr/>
        </p:nvSpPr>
        <p:spPr>
          <a:xfrm>
            <a:off x="878538" y="2264322"/>
            <a:ext cx="223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ID/PW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미입력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인증번호요청 및 로그인 시도 시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22209F-D37C-4454-B5A0-398F66F4E8EE}"/>
              </a:ext>
            </a:extLst>
          </p:cNvPr>
          <p:cNvSpPr/>
          <p:nvPr/>
        </p:nvSpPr>
        <p:spPr>
          <a:xfrm>
            <a:off x="3792115" y="2263844"/>
            <a:ext cx="24603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아이디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상이한 경우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9E260-8703-413A-B45A-6ABB2B466940}"/>
              </a:ext>
            </a:extLst>
          </p:cNvPr>
          <p:cNvSpPr/>
          <p:nvPr/>
        </p:nvSpPr>
        <p:spPr>
          <a:xfrm>
            <a:off x="1098508" y="4152535"/>
            <a:ext cx="1798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미입력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그인 시도 시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Alert message 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 후 해당 필드로 커서 이동</a:t>
            </a:r>
            <a:endParaRPr lang="ko-KR" altLang="en-US" sz="9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5636D-F13B-480F-9BC9-5F8455BC0E3D}"/>
              </a:ext>
            </a:extLst>
          </p:cNvPr>
          <p:cNvSpPr/>
          <p:nvPr/>
        </p:nvSpPr>
        <p:spPr>
          <a:xfrm>
            <a:off x="3984678" y="4152535"/>
            <a:ext cx="2052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입력 시간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분이 지나고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시도 시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2325B-01C1-4B12-9D6F-AFB5E91F2806}"/>
              </a:ext>
            </a:extLst>
          </p:cNvPr>
          <p:cNvSpPr/>
          <p:nvPr/>
        </p:nvSpPr>
        <p:spPr>
          <a:xfrm>
            <a:off x="6972297" y="4152535"/>
            <a:ext cx="2152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인증번호가 상이한 경우 </a:t>
            </a:r>
          </a:p>
        </p:txBody>
      </p:sp>
    </p:spTree>
    <p:extLst>
      <p:ext uri="{BB962C8B-B14F-4D97-AF65-F5344CB8AC3E}">
        <p14:creationId xmlns:p14="http://schemas.microsoft.com/office/powerpoint/2010/main" val="1980514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444D905-C982-49B1-A3DB-D86AE731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1722"/>
              </p:ext>
            </p:extLst>
          </p:nvPr>
        </p:nvGraphicFramePr>
        <p:xfrm>
          <a:off x="562137" y="4163771"/>
          <a:ext cx="6781124" cy="207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계약관련 주요사항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5F2235-4E45-497F-B3B4-8090010A47A0}"/>
              </a:ext>
            </a:extLst>
          </p:cNvPr>
          <p:cNvSpPr/>
          <p:nvPr/>
        </p:nvSpPr>
        <p:spPr>
          <a:xfrm>
            <a:off x="2066252" y="6304782"/>
            <a:ext cx="4049633" cy="2570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다음장에 계속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4CC9A3-0F79-469A-AED3-4C547606C0C4}"/>
              </a:ext>
            </a:extLst>
          </p:cNvPr>
          <p:cNvSpPr txBox="1"/>
          <p:nvPr/>
        </p:nvSpPr>
        <p:spPr>
          <a:xfrm>
            <a:off x="507785" y="509767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해충방제 상품 공급 서비스</a:t>
            </a:r>
          </a:p>
        </p:txBody>
      </p:sp>
      <p:sp>
        <p:nvSpPr>
          <p:cNvPr id="92" name="직사각형 8">
            <a:extLst>
              <a:ext uri="{FF2B5EF4-FFF2-40B4-BE49-F238E27FC236}">
                <a16:creationId xmlns:a16="http://schemas.microsoft.com/office/drawing/2014/main" id="{AB591EA1-CE70-42BC-BCA7-B200E2D5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134" y="503065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B7F5F3B8-A871-4BA6-8E1B-F4FBDF08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7922"/>
              </p:ext>
            </p:extLst>
          </p:nvPr>
        </p:nvGraphicFramePr>
        <p:xfrm>
          <a:off x="551661" y="838634"/>
          <a:ext cx="6722593" cy="189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9" name="그룹 98">
            <a:extLst>
              <a:ext uri="{FF2B5EF4-FFF2-40B4-BE49-F238E27FC236}">
                <a16:creationId xmlns:a16="http://schemas.microsoft.com/office/drawing/2014/main" id="{94978853-DC75-41A2-A25D-9E2FD6C74C9A}"/>
              </a:ext>
            </a:extLst>
          </p:cNvPr>
          <p:cNvGrpSpPr/>
          <p:nvPr/>
        </p:nvGrpSpPr>
        <p:grpSpPr>
          <a:xfrm>
            <a:off x="2194811" y="949807"/>
            <a:ext cx="728110" cy="254553"/>
            <a:chOff x="1331978" y="3984612"/>
            <a:chExt cx="568546" cy="19876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0BEF32-44F0-47D3-A3BF-932F345CDD77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64FF8A-C63E-46AF-B84E-D2EEBFD11E74}"/>
                </a:ext>
              </a:extLst>
            </p:cNvPr>
            <p:cNvSpPr txBox="1"/>
            <p:nvPr/>
          </p:nvSpPr>
          <p:spPr>
            <a:xfrm>
              <a:off x="1331978" y="3984612"/>
              <a:ext cx="271871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PG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A415ADF-8E72-4EC7-A35C-8B87B0DA5E6E}"/>
              </a:ext>
            </a:extLst>
          </p:cNvPr>
          <p:cNvGrpSpPr/>
          <p:nvPr/>
        </p:nvGrpSpPr>
        <p:grpSpPr>
          <a:xfrm>
            <a:off x="2912574" y="949807"/>
            <a:ext cx="1362279" cy="254553"/>
            <a:chOff x="1331978" y="3984612"/>
            <a:chExt cx="568546" cy="19876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849C051-79C3-47B5-AD48-931F07235633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35F543-41C3-405A-993C-FB23AAB03932}"/>
                </a:ext>
              </a:extLst>
            </p:cNvPr>
            <p:cNvSpPr txBox="1"/>
            <p:nvPr/>
          </p:nvSpPr>
          <p:spPr>
            <a:xfrm>
              <a:off x="1331978" y="3984612"/>
              <a:ext cx="291154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+mn-ea"/>
                  <a:ea typeface="+mn-ea"/>
                </a:rPr>
                <a:t>썬더블루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C703F8-668B-4252-9D0C-398F17D08FA8}"/>
              </a:ext>
            </a:extLst>
          </p:cNvPr>
          <p:cNvSpPr/>
          <p:nvPr/>
        </p:nvSpPr>
        <p:spPr>
          <a:xfrm>
            <a:off x="4357740" y="949807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67DA5D-B7C7-4E4F-916D-387312334C99}"/>
              </a:ext>
            </a:extLst>
          </p:cNvPr>
          <p:cNvSpPr txBox="1"/>
          <p:nvPr/>
        </p:nvSpPr>
        <p:spPr>
          <a:xfrm>
            <a:off x="5004628" y="95002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2C306B1-4B1F-4628-9DA5-3707E673FD63}"/>
              </a:ext>
            </a:extLst>
          </p:cNvPr>
          <p:cNvGrpSpPr/>
          <p:nvPr/>
        </p:nvGrpSpPr>
        <p:grpSpPr>
          <a:xfrm>
            <a:off x="2194811" y="1854483"/>
            <a:ext cx="728110" cy="254553"/>
            <a:chOff x="1331978" y="3984612"/>
            <a:chExt cx="568546" cy="198768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4D25A3E-CC0B-4D18-966D-3E9AA2C86906}"/>
                </a:ext>
              </a:extLst>
            </p:cNvPr>
            <p:cNvSpPr/>
            <p:nvPr/>
          </p:nvSpPr>
          <p:spPr>
            <a:xfrm>
              <a:off x="1365504" y="3984612"/>
              <a:ext cx="535020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1B124E-3D1E-4955-960F-AA22F63FD24F}"/>
                </a:ext>
              </a:extLst>
            </p:cNvPr>
            <p:cNvSpPr txBox="1"/>
            <p:nvPr/>
          </p:nvSpPr>
          <p:spPr>
            <a:xfrm>
              <a:off x="1331978" y="3984612"/>
              <a:ext cx="373260" cy="19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DAM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B2CB765-D4AE-45EA-B784-E4247D663550}"/>
              </a:ext>
            </a:extLst>
          </p:cNvPr>
          <p:cNvSpPr/>
          <p:nvPr/>
        </p:nvSpPr>
        <p:spPr>
          <a:xfrm>
            <a:off x="2992904" y="1854483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602E62-07C7-4267-8741-A992AB7CD6FF}"/>
              </a:ext>
            </a:extLst>
          </p:cNvPr>
          <p:cNvSpPr txBox="1"/>
          <p:nvPr/>
        </p:nvSpPr>
        <p:spPr>
          <a:xfrm>
            <a:off x="3639793" y="18547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443687D-D49D-429A-8AB1-3C7A58E97CAF}"/>
              </a:ext>
            </a:extLst>
          </p:cNvPr>
          <p:cNvSpPr/>
          <p:nvPr/>
        </p:nvSpPr>
        <p:spPr>
          <a:xfrm>
            <a:off x="2992904" y="1528384"/>
            <a:ext cx="685175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F8EF2-7E49-441B-86E0-C11D266B3622}"/>
              </a:ext>
            </a:extLst>
          </p:cNvPr>
          <p:cNvSpPr txBox="1"/>
          <p:nvPr/>
        </p:nvSpPr>
        <p:spPr>
          <a:xfrm>
            <a:off x="3639793" y="15286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4531D7-E6D0-4400-A4CB-2808574679B3}"/>
              </a:ext>
            </a:extLst>
          </p:cNvPr>
          <p:cNvSpPr txBox="1"/>
          <p:nvPr/>
        </p:nvSpPr>
        <p:spPr>
          <a:xfrm>
            <a:off x="2120659" y="1232069"/>
            <a:ext cx="1869741" cy="52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의무사용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장비단가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8A1B84B-8278-40C8-84B0-31FAC56C7CA1}"/>
              </a:ext>
            </a:extLst>
          </p:cNvPr>
          <p:cNvGrpSpPr/>
          <p:nvPr/>
        </p:nvGrpSpPr>
        <p:grpSpPr>
          <a:xfrm>
            <a:off x="2162698" y="2325852"/>
            <a:ext cx="1950163" cy="305078"/>
            <a:chOff x="2196037" y="3093448"/>
            <a:chExt cx="1950163" cy="30507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B53CB8D-93BE-48F1-9BEF-9B9187AAF1BF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1B86228-1852-47F9-AA1C-1580280243F7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FC62C5D-07EF-469A-8E41-AD069C22B88E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3B340E-AA10-440A-8CCF-4D5A5F039C6A}"/>
              </a:ext>
            </a:extLst>
          </p:cNvPr>
          <p:cNvSpPr/>
          <p:nvPr/>
        </p:nvSpPr>
        <p:spPr>
          <a:xfrm>
            <a:off x="7058125" y="2790646"/>
            <a:ext cx="216130" cy="216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B0965-DB16-4C11-B936-EDE2D9781571}"/>
              </a:ext>
            </a:extLst>
          </p:cNvPr>
          <p:cNvSpPr txBox="1"/>
          <p:nvPr/>
        </p:nvSpPr>
        <p:spPr>
          <a:xfrm>
            <a:off x="424037" y="3136822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 바이러스 케어 서비스</a:t>
            </a:r>
          </a:p>
        </p:txBody>
      </p:sp>
      <p:sp>
        <p:nvSpPr>
          <p:cNvPr id="52" name="직사각형 8">
            <a:extLst>
              <a:ext uri="{FF2B5EF4-FFF2-40B4-BE49-F238E27FC236}">
                <a16:creationId xmlns:a16="http://schemas.microsoft.com/office/drawing/2014/main" id="{8F4DB679-7FEB-412B-8566-2D7A957A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665" y="3123418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9759602-768C-48A4-BD53-1F8B681B7CFA}"/>
              </a:ext>
            </a:extLst>
          </p:cNvPr>
          <p:cNvGrpSpPr/>
          <p:nvPr/>
        </p:nvGrpSpPr>
        <p:grpSpPr>
          <a:xfrm>
            <a:off x="5324661" y="3516107"/>
            <a:ext cx="1498779" cy="266700"/>
            <a:chOff x="7885822" y="4397519"/>
            <a:chExt cx="1498779" cy="2667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91DE7C-6D36-4F31-99F0-8944CFBCDA6D}"/>
                </a:ext>
              </a:extLst>
            </p:cNvPr>
            <p:cNvSpPr/>
            <p:nvPr/>
          </p:nvSpPr>
          <p:spPr>
            <a:xfrm>
              <a:off x="7885822" y="4397519"/>
              <a:ext cx="656643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790F672-1674-440E-8389-863A967AFB92}"/>
                </a:ext>
              </a:extLst>
            </p:cNvPr>
            <p:cNvSpPr/>
            <p:nvPr/>
          </p:nvSpPr>
          <p:spPr>
            <a:xfrm>
              <a:off x="8727958" y="4397519"/>
              <a:ext cx="656643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j-ea"/>
                  <a:ea typeface="+mj-ea"/>
                </a:rPr>
                <a:t>10 </a:t>
              </a:r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회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CE9C96-86AB-4B27-8207-146CF2019D55}"/>
                </a:ext>
              </a:extLst>
            </p:cNvPr>
            <p:cNvSpPr txBox="1"/>
            <p:nvPr/>
          </p:nvSpPr>
          <p:spPr>
            <a:xfrm>
              <a:off x="8537378" y="4415453"/>
              <a:ext cx="231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>
                  <a:latin typeface="+mn-ea"/>
                  <a:ea typeface="+mn-ea"/>
                </a:rPr>
                <a:t>/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261D3CC7-8CCE-49DF-A715-57520CBBB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40021"/>
              </p:ext>
            </p:extLst>
          </p:nvPr>
        </p:nvGraphicFramePr>
        <p:xfrm>
          <a:off x="551661" y="3453178"/>
          <a:ext cx="6781124" cy="64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3066100413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1933482923"/>
                    </a:ext>
                  </a:extLst>
                </a:gridCol>
                <a:gridCol w="3390562">
                  <a:extLst>
                    <a:ext uri="{9D8B030D-6E8A-4147-A177-3AD203B41FA5}">
                      <a16:colId xmlns:a16="http://schemas.microsoft.com/office/drawing/2014/main" val="210828012"/>
                    </a:ext>
                  </a:extLst>
                </a:gridCol>
              </a:tblGrid>
              <a:tr h="649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전문살균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79759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42DCF-F4F4-42F3-AF68-987C0EDF1202}"/>
              </a:ext>
            </a:extLst>
          </p:cNvPr>
          <p:cNvSpPr/>
          <p:nvPr/>
        </p:nvSpPr>
        <p:spPr>
          <a:xfrm>
            <a:off x="2262234" y="3649457"/>
            <a:ext cx="949112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EF3776-2B74-4E27-B2AE-FAC3032964B3}"/>
              </a:ext>
            </a:extLst>
          </p:cNvPr>
          <p:cNvSpPr txBox="1"/>
          <p:nvPr/>
        </p:nvSpPr>
        <p:spPr>
          <a:xfrm>
            <a:off x="2289391" y="3658693"/>
            <a:ext cx="738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이용함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6F696E-A509-40F3-B458-05CAFB586373}"/>
              </a:ext>
            </a:extLst>
          </p:cNvPr>
          <p:cNvSpPr txBox="1"/>
          <p:nvPr/>
        </p:nvSpPr>
        <p:spPr>
          <a:xfrm>
            <a:off x="3942223" y="3480822"/>
            <a:ext cx="3596151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서비스 기간 및 횟수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서비스 비용</a:t>
            </a:r>
            <a:r>
              <a:rPr lang="en-US" altLang="ko-KR" sz="1000" dirty="0">
                <a:latin typeface="맑은 고딕" panose="020B0503020000020004" pitchFamily="50" charset="-127"/>
                <a:ea typeface="+mn-ea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면세</a:t>
            </a:r>
            <a:r>
              <a:rPr lang="en-US" altLang="ko-KR" sz="1000" dirty="0">
                <a:latin typeface="맑은 고딕" panose="020B0503020000020004" pitchFamily="50" charset="-127"/>
                <a:ea typeface="+mn-ea"/>
              </a:rPr>
              <a:t>)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DEB23BF-D7DD-481A-AD52-112BF1FBD8A6}"/>
              </a:ext>
            </a:extLst>
          </p:cNvPr>
          <p:cNvGrpSpPr/>
          <p:nvPr/>
        </p:nvGrpSpPr>
        <p:grpSpPr>
          <a:xfrm>
            <a:off x="5303253" y="3763797"/>
            <a:ext cx="1617984" cy="305078"/>
            <a:chOff x="2528216" y="3093448"/>
            <a:chExt cx="1617984" cy="30507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616EAB4-CDB5-46A3-A9AB-4D5FF997248C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FE5B656-0F5B-4187-BB69-C88128B631E9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04E6B2-135F-421C-B159-56D7E5439E33}"/>
              </a:ext>
            </a:extLst>
          </p:cNvPr>
          <p:cNvSpPr/>
          <p:nvPr/>
        </p:nvSpPr>
        <p:spPr>
          <a:xfrm>
            <a:off x="2277355" y="4352835"/>
            <a:ext cx="1598808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ACAD3B-2F98-43DA-8679-31C273D6C7DB}"/>
              </a:ext>
            </a:extLst>
          </p:cNvPr>
          <p:cNvSpPr txBox="1"/>
          <p:nvPr/>
        </p:nvSpPr>
        <p:spPr>
          <a:xfrm>
            <a:off x="2277355" y="43633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err="1">
                <a:latin typeface="+mn-ea"/>
                <a:ea typeface="+mn-ea"/>
              </a:rPr>
              <a:t>에어제닉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31B0C33-2712-40A2-9846-1F2FC6CD6BBB}"/>
              </a:ext>
            </a:extLst>
          </p:cNvPr>
          <p:cNvGrpSpPr/>
          <p:nvPr/>
        </p:nvGrpSpPr>
        <p:grpSpPr>
          <a:xfrm>
            <a:off x="5342591" y="4212957"/>
            <a:ext cx="1947310" cy="567634"/>
            <a:chOff x="5169748" y="2387617"/>
            <a:chExt cx="1947310" cy="56763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DD36DF-FB2C-4E5F-84A1-5B18DA220F6C}"/>
                </a:ext>
              </a:extLst>
            </p:cNvPr>
            <p:cNvSpPr/>
            <p:nvPr/>
          </p:nvSpPr>
          <p:spPr>
            <a:xfrm>
              <a:off x="5169748" y="2387617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0CF491-BFF9-4BB9-BBD1-FB667253EF70}"/>
                </a:ext>
              </a:extLst>
            </p:cNvPr>
            <p:cNvSpPr txBox="1"/>
            <p:nvPr/>
          </p:nvSpPr>
          <p:spPr>
            <a:xfrm>
              <a:off x="5169748" y="23981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화이트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51A006-E6C4-45BF-BFAF-05B88F406C38}"/>
                </a:ext>
              </a:extLst>
            </p:cNvPr>
            <p:cNvSpPr/>
            <p:nvPr/>
          </p:nvSpPr>
          <p:spPr>
            <a:xfrm>
              <a:off x="6170083" y="2387617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20928E-C8AC-4E1F-8067-AB18E5AAC588}"/>
                </a:ext>
              </a:extLst>
            </p:cNvPr>
            <p:cNvSpPr txBox="1"/>
            <p:nvPr/>
          </p:nvSpPr>
          <p:spPr>
            <a:xfrm>
              <a:off x="6816976" y="241133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4217391-524B-4309-8605-DB66E86B3BB5}"/>
                </a:ext>
              </a:extLst>
            </p:cNvPr>
            <p:cNvSpPr/>
            <p:nvPr/>
          </p:nvSpPr>
          <p:spPr>
            <a:xfrm>
              <a:off x="5169748" y="2700698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9784B0-1157-405F-81EF-902DA7D3E6A9}"/>
                </a:ext>
              </a:extLst>
            </p:cNvPr>
            <p:cNvSpPr txBox="1"/>
            <p:nvPr/>
          </p:nvSpPr>
          <p:spPr>
            <a:xfrm>
              <a:off x="5169748" y="2711213"/>
              <a:ext cx="4154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블랙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A88644E-1D6B-47E4-A9BE-76828C397F7D}"/>
                </a:ext>
              </a:extLst>
            </p:cNvPr>
            <p:cNvSpPr/>
            <p:nvPr/>
          </p:nvSpPr>
          <p:spPr>
            <a:xfrm>
              <a:off x="6170083" y="2700698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326B6D-0A1D-4A32-B412-DF470CE00659}"/>
                </a:ext>
              </a:extLst>
            </p:cNvPr>
            <p:cNvSpPr txBox="1"/>
            <p:nvPr/>
          </p:nvSpPr>
          <p:spPr>
            <a:xfrm>
              <a:off x="6816976" y="272441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20C996E-CD9F-4B97-B356-97A58391BD6A}"/>
              </a:ext>
            </a:extLst>
          </p:cNvPr>
          <p:cNvSpPr txBox="1"/>
          <p:nvPr/>
        </p:nvSpPr>
        <p:spPr>
          <a:xfrm>
            <a:off x="2277355" y="4863526"/>
            <a:ext cx="3596151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의무사용기간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24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개월  □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rPr>
              <a:t>장비단가 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+mn-ea"/>
              </a:rPr>
              <a:t>형태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4C5A169-6CC0-4FC4-BBD2-300F8EDA83CC}"/>
              </a:ext>
            </a:extLst>
          </p:cNvPr>
          <p:cNvGrpSpPr/>
          <p:nvPr/>
        </p:nvGrpSpPr>
        <p:grpSpPr>
          <a:xfrm>
            <a:off x="3669970" y="5139263"/>
            <a:ext cx="1311580" cy="248509"/>
            <a:chOff x="2444532" y="2689499"/>
            <a:chExt cx="1059513" cy="200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6BB23DD-3298-4B9B-BD58-AB241A22DE4D}"/>
                </a:ext>
              </a:extLst>
            </p:cNvPr>
            <p:cNvSpPr/>
            <p:nvPr/>
          </p:nvSpPr>
          <p:spPr>
            <a:xfrm>
              <a:off x="2444532" y="2691480"/>
              <a:ext cx="791848" cy="198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3C1D64-25A6-4E15-A33A-D7C99109B8B9}"/>
                </a:ext>
              </a:extLst>
            </p:cNvPr>
            <p:cNvSpPr txBox="1"/>
            <p:nvPr/>
          </p:nvSpPr>
          <p:spPr>
            <a:xfrm>
              <a:off x="3251275" y="2689499"/>
              <a:ext cx="252770" cy="19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원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3C06EAB-907C-4F87-8B2A-AC69FFC0AB76}"/>
              </a:ext>
            </a:extLst>
          </p:cNvPr>
          <p:cNvGrpSpPr/>
          <p:nvPr/>
        </p:nvGrpSpPr>
        <p:grpSpPr>
          <a:xfrm>
            <a:off x="2272710" y="5875288"/>
            <a:ext cx="1950163" cy="305078"/>
            <a:chOff x="2196037" y="3093448"/>
            <a:chExt cx="1950163" cy="305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A0F3E79-A550-4A40-85FC-5916C9753DD1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5DFAC2E-F63F-496A-A08C-788D687EC6D5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84F42C-B626-4A27-B4DE-E5F501E12A25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632A9C-1B7B-49C3-9BFC-F7F8D133AAD3}"/>
              </a:ext>
            </a:extLst>
          </p:cNvPr>
          <p:cNvSpPr/>
          <p:nvPr/>
        </p:nvSpPr>
        <p:spPr>
          <a:xfrm>
            <a:off x="3669177" y="5463583"/>
            <a:ext cx="949112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D4F93E-BAAA-4819-A974-E99A0514ADE5}"/>
              </a:ext>
            </a:extLst>
          </p:cNvPr>
          <p:cNvSpPr txBox="1"/>
          <p:nvPr/>
        </p:nvSpPr>
        <p:spPr>
          <a:xfrm>
            <a:off x="3696335" y="5472819"/>
            <a:ext cx="614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>
                <a:latin typeface="+mn-ea"/>
                <a:ea typeface="+mn-ea"/>
              </a:rPr>
              <a:t>일반형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1D4E3DD-A8CB-4A0D-A48D-A963C67AAB73}"/>
              </a:ext>
            </a:extLst>
          </p:cNvPr>
          <p:cNvSpPr/>
          <p:nvPr/>
        </p:nvSpPr>
        <p:spPr>
          <a:xfrm>
            <a:off x="7058125" y="6313700"/>
            <a:ext cx="216130" cy="216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01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03" name="TextBox 202">
            <a:extLst>
              <a:ext uri="{FF2B5EF4-FFF2-40B4-BE49-F238E27FC236}">
                <a16:creationId xmlns:a16="http://schemas.microsoft.com/office/drawing/2014/main" id="{E8BBB630-62D0-44D0-970F-4117C445FDFE}"/>
              </a:ext>
            </a:extLst>
          </p:cNvPr>
          <p:cNvSpPr txBox="1"/>
          <p:nvPr/>
        </p:nvSpPr>
        <p:spPr>
          <a:xfrm>
            <a:off x="490539" y="59774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+mn-ea"/>
                <a:ea typeface="+mn-ea"/>
              </a:rPr>
              <a:t>공기질</a:t>
            </a:r>
            <a:r>
              <a:rPr lang="ko-KR" altLang="en-US" sz="1000" b="1" dirty="0">
                <a:latin typeface="+mn-ea"/>
                <a:ea typeface="+mn-ea"/>
              </a:rPr>
              <a:t> 서비스</a:t>
            </a:r>
          </a:p>
        </p:txBody>
      </p:sp>
      <p:sp>
        <p:nvSpPr>
          <p:cNvPr id="204" name="직사각형 8">
            <a:extLst>
              <a:ext uri="{FF2B5EF4-FFF2-40B4-BE49-F238E27FC236}">
                <a16:creationId xmlns:a16="http://schemas.microsoft.com/office/drawing/2014/main" id="{ED37E31C-4DD0-4AE4-9CA9-D978FF70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08" y="591045"/>
            <a:ext cx="1341120" cy="259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0" dirty="0">
                <a:latin typeface="+mj-ea"/>
                <a:ea typeface="+mj-ea"/>
              </a:rPr>
              <a:t>상품추가하기</a:t>
            </a:r>
          </a:p>
        </p:txBody>
      </p:sp>
      <p:graphicFrame>
        <p:nvGraphicFramePr>
          <p:cNvPr id="205" name="표 204">
            <a:extLst>
              <a:ext uri="{FF2B5EF4-FFF2-40B4-BE49-F238E27FC236}">
                <a16:creationId xmlns:a16="http://schemas.microsoft.com/office/drawing/2014/main" id="{714F9774-8896-48E6-ACBC-2403B312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8681"/>
              </p:ext>
            </p:extLst>
          </p:nvPr>
        </p:nvGraphicFramePr>
        <p:xfrm>
          <a:off x="556504" y="939943"/>
          <a:ext cx="6781124" cy="207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의무사용기간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방문주기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2730"/>
                  </a:ext>
                </a:extLst>
              </a:tr>
              <a:tr h="389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계약특이사항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440B5CD-CDEA-484F-B968-EDF7CAFA406B}"/>
              </a:ext>
            </a:extLst>
          </p:cNvPr>
          <p:cNvSpPr/>
          <p:nvPr/>
        </p:nvSpPr>
        <p:spPr>
          <a:xfrm>
            <a:off x="2279678" y="997038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1A678EB-AD78-4629-A5CA-B3AF708A2D64}"/>
              </a:ext>
            </a:extLst>
          </p:cNvPr>
          <p:cNvSpPr txBox="1"/>
          <p:nvPr/>
        </p:nvSpPr>
        <p:spPr>
          <a:xfrm>
            <a:off x="2279678" y="9970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공기청정기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EE2B84F-A640-45D7-BE56-9BC26CAC8DCA}"/>
              </a:ext>
            </a:extLst>
          </p:cNvPr>
          <p:cNvSpPr/>
          <p:nvPr/>
        </p:nvSpPr>
        <p:spPr>
          <a:xfrm>
            <a:off x="2279678" y="1284965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장비명을 입력하세요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5881F7B-2B54-447C-AAE5-F7C38690F414}"/>
              </a:ext>
            </a:extLst>
          </p:cNvPr>
          <p:cNvGrpSpPr/>
          <p:nvPr/>
        </p:nvGrpSpPr>
        <p:grpSpPr>
          <a:xfrm>
            <a:off x="5335310" y="993528"/>
            <a:ext cx="1947310" cy="567634"/>
            <a:chOff x="5169748" y="2387617"/>
            <a:chExt cx="1947310" cy="56763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A73914F-1E9C-435C-AD2D-185437093B27}"/>
                </a:ext>
              </a:extLst>
            </p:cNvPr>
            <p:cNvSpPr/>
            <p:nvPr/>
          </p:nvSpPr>
          <p:spPr>
            <a:xfrm>
              <a:off x="5169748" y="2387617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5CDF109-CCC9-4E26-9975-97668ABF647F}"/>
                </a:ext>
              </a:extLst>
            </p:cNvPr>
            <p:cNvSpPr txBox="1"/>
            <p:nvPr/>
          </p:nvSpPr>
          <p:spPr>
            <a:xfrm>
              <a:off x="5169748" y="239813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화이트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4DA4EC42-95FE-4432-B590-08A363D0C6B1}"/>
                </a:ext>
              </a:extLst>
            </p:cNvPr>
            <p:cNvSpPr/>
            <p:nvPr/>
          </p:nvSpPr>
          <p:spPr>
            <a:xfrm>
              <a:off x="6170083" y="2387617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C7CA640-FAE3-4B64-8B27-4804378D255E}"/>
                </a:ext>
              </a:extLst>
            </p:cNvPr>
            <p:cNvSpPr txBox="1"/>
            <p:nvPr/>
          </p:nvSpPr>
          <p:spPr>
            <a:xfrm>
              <a:off x="6816976" y="241133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D9E7BF6-9C1B-49B4-B4EC-10B7EA39BC3D}"/>
                </a:ext>
              </a:extLst>
            </p:cNvPr>
            <p:cNvSpPr/>
            <p:nvPr/>
          </p:nvSpPr>
          <p:spPr>
            <a:xfrm>
              <a:off x="5169748" y="2700698"/>
              <a:ext cx="949112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1AD6B21-E734-4964-B18A-9D31C4289A96}"/>
                </a:ext>
              </a:extLst>
            </p:cNvPr>
            <p:cNvSpPr txBox="1"/>
            <p:nvPr/>
          </p:nvSpPr>
          <p:spPr>
            <a:xfrm>
              <a:off x="5169748" y="2711213"/>
              <a:ext cx="4154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실버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2493907-DCD7-47BF-A548-9EDB4DE07033}"/>
                </a:ext>
              </a:extLst>
            </p:cNvPr>
            <p:cNvSpPr/>
            <p:nvPr/>
          </p:nvSpPr>
          <p:spPr>
            <a:xfrm>
              <a:off x="6170083" y="2700698"/>
              <a:ext cx="663930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D3B8BEE-B1E4-4F6D-B5C3-75EEC81DEB40}"/>
                </a:ext>
              </a:extLst>
            </p:cNvPr>
            <p:cNvSpPr txBox="1"/>
            <p:nvPr/>
          </p:nvSpPr>
          <p:spPr>
            <a:xfrm>
              <a:off x="6816976" y="272441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atin typeface="+mn-ea"/>
                  <a:ea typeface="+mn-ea"/>
                </a:rPr>
                <a:t>대</a:t>
              </a: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6780B98-F285-4C59-AB27-F04AD9806879}"/>
              </a:ext>
            </a:extLst>
          </p:cNvPr>
          <p:cNvSpPr/>
          <p:nvPr/>
        </p:nvSpPr>
        <p:spPr>
          <a:xfrm>
            <a:off x="2279678" y="1639817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105FB63-28D9-4D19-BC89-BA4723282128}"/>
              </a:ext>
            </a:extLst>
          </p:cNvPr>
          <p:cNvSpPr txBox="1"/>
          <p:nvPr/>
        </p:nvSpPr>
        <p:spPr>
          <a:xfrm>
            <a:off x="2279678" y="1663538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30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30AC4E4-EA8A-4F08-B817-6857BBDF1772}"/>
              </a:ext>
            </a:extLst>
          </p:cNvPr>
          <p:cNvSpPr/>
          <p:nvPr/>
        </p:nvSpPr>
        <p:spPr>
          <a:xfrm>
            <a:off x="5335310" y="1639817"/>
            <a:ext cx="155872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7D46FB9-4015-42A0-BE1B-D30B8D9E4B5D}"/>
              </a:ext>
            </a:extLst>
          </p:cNvPr>
          <p:cNvSpPr txBox="1"/>
          <p:nvPr/>
        </p:nvSpPr>
        <p:spPr>
          <a:xfrm>
            <a:off x="5335310" y="1663538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개월</a:t>
            </a: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980BBD4-AB1E-4575-BDA8-648B3CD3A737}"/>
              </a:ext>
            </a:extLst>
          </p:cNvPr>
          <p:cNvGrpSpPr/>
          <p:nvPr/>
        </p:nvGrpSpPr>
        <p:grpSpPr>
          <a:xfrm>
            <a:off x="2201579" y="1963638"/>
            <a:ext cx="1950163" cy="305078"/>
            <a:chOff x="2196037" y="3093448"/>
            <a:chExt cx="1950163" cy="305078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D6E6951-D630-46C2-BB23-9D00E49184E8}"/>
                </a:ext>
              </a:extLst>
            </p:cNvPr>
            <p:cNvSpPr/>
            <p:nvPr/>
          </p:nvSpPr>
          <p:spPr>
            <a:xfrm>
              <a:off x="2528216" y="3143973"/>
              <a:ext cx="1179729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B292A15-9F11-4B5B-B013-8CA850695626}"/>
                </a:ext>
              </a:extLst>
            </p:cNvPr>
            <p:cNvSpPr txBox="1"/>
            <p:nvPr/>
          </p:nvSpPr>
          <p:spPr>
            <a:xfrm>
              <a:off x="2196037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5492DD0-5E21-45A7-8A33-6E320BAB65DF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E7C572C-4861-43C1-A7A9-58983F411758}"/>
              </a:ext>
            </a:extLst>
          </p:cNvPr>
          <p:cNvSpPr txBox="1"/>
          <p:nvPr/>
        </p:nvSpPr>
        <p:spPr>
          <a:xfrm>
            <a:off x="2201579" y="234635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프레쉬팩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56994E54-DE87-4D10-A350-366004FD3228}"/>
              </a:ext>
            </a:extLst>
          </p:cNvPr>
          <p:cNvSpPr/>
          <p:nvPr/>
        </p:nvSpPr>
        <p:spPr>
          <a:xfrm>
            <a:off x="2893398" y="2394263"/>
            <a:ext cx="945004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448E548-1989-458F-B4BF-B32C1AA42D84}"/>
              </a:ext>
            </a:extLst>
          </p:cNvPr>
          <p:cNvSpPr txBox="1"/>
          <p:nvPr/>
        </p:nvSpPr>
        <p:spPr>
          <a:xfrm>
            <a:off x="2893398" y="241798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거실창형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C931A9-1605-4ED1-969C-8AF1344711F4}"/>
              </a:ext>
            </a:extLst>
          </p:cNvPr>
          <p:cNvSpPr txBox="1"/>
          <p:nvPr/>
        </p:nvSpPr>
        <p:spPr>
          <a:xfrm>
            <a:off x="3822926" y="234635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1E1D0C9-914B-4D29-A9E9-30E8DDD991D7}"/>
              </a:ext>
            </a:extLst>
          </p:cNvPr>
          <p:cNvSpPr/>
          <p:nvPr/>
        </p:nvSpPr>
        <p:spPr>
          <a:xfrm>
            <a:off x="4221696" y="2394794"/>
            <a:ext cx="663930" cy="25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857DEE6-5EE2-4B21-A799-844D19AEC1A4}"/>
              </a:ext>
            </a:extLst>
          </p:cNvPr>
          <p:cNvSpPr txBox="1"/>
          <p:nvPr/>
        </p:nvSpPr>
        <p:spPr>
          <a:xfrm>
            <a:off x="4868589" y="24185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대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A1CE86-C9CE-46E9-B4F6-A2F508961D8C}"/>
              </a:ext>
            </a:extLst>
          </p:cNvPr>
          <p:cNvSpPr txBox="1"/>
          <p:nvPr/>
        </p:nvSpPr>
        <p:spPr>
          <a:xfrm>
            <a:off x="5168671" y="2346359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3F9590D8-A363-4196-9329-97B65633A239}"/>
              </a:ext>
            </a:extLst>
          </p:cNvPr>
          <p:cNvGrpSpPr/>
          <p:nvPr/>
        </p:nvGrpSpPr>
        <p:grpSpPr>
          <a:xfrm>
            <a:off x="5858859" y="2334695"/>
            <a:ext cx="1391919" cy="305078"/>
            <a:chOff x="2754281" y="3093448"/>
            <a:chExt cx="1391919" cy="305078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1C689AE3-A1F6-43BA-8A9D-BEA8C39C96DE}"/>
                </a:ext>
              </a:extLst>
            </p:cNvPr>
            <p:cNvSpPr/>
            <p:nvPr/>
          </p:nvSpPr>
          <p:spPr>
            <a:xfrm>
              <a:off x="275428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6E5A975-6619-4B41-A650-4D5182A52968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8787DE20-0AA9-4F5B-A6D8-7B2781037532}"/>
              </a:ext>
            </a:extLst>
          </p:cNvPr>
          <p:cNvSpPr txBox="1"/>
          <p:nvPr/>
        </p:nvSpPr>
        <p:spPr>
          <a:xfrm>
            <a:off x="2236578" y="2657265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설치비용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D5F606A-D50A-4E2E-AF10-3323FA847CC6}"/>
              </a:ext>
            </a:extLst>
          </p:cNvPr>
          <p:cNvGrpSpPr/>
          <p:nvPr/>
        </p:nvGrpSpPr>
        <p:grpSpPr>
          <a:xfrm>
            <a:off x="2903906" y="2645601"/>
            <a:ext cx="1414779" cy="305078"/>
            <a:chOff x="2731421" y="3093448"/>
            <a:chExt cx="1414779" cy="305078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3395EEC5-C1B5-4ED2-8B67-A50BFA0EEE16}"/>
                </a:ext>
              </a:extLst>
            </p:cNvPr>
            <p:cNvSpPr/>
            <p:nvPr/>
          </p:nvSpPr>
          <p:spPr>
            <a:xfrm>
              <a:off x="2731421" y="3143973"/>
              <a:ext cx="953664" cy="2545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07A19A7-32AF-48D2-8B41-5232980102A8}"/>
                </a:ext>
              </a:extLst>
            </p:cNvPr>
            <p:cNvSpPr txBox="1"/>
            <p:nvPr/>
          </p:nvSpPr>
          <p:spPr>
            <a:xfrm>
              <a:off x="3667218" y="3093448"/>
              <a:ext cx="478982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lnSpc>
                  <a:spcPct val="150000"/>
                </a:lnSpc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DEF51C87-6280-4E29-A1E4-A4A41A50867A}"/>
              </a:ext>
            </a:extLst>
          </p:cNvPr>
          <p:cNvSpPr txBox="1"/>
          <p:nvPr/>
        </p:nvSpPr>
        <p:spPr>
          <a:xfrm>
            <a:off x="4197908" y="2657265"/>
            <a:ext cx="70729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5B91B81-78AF-46E8-8F3B-C44E8F6710A8}"/>
              </a:ext>
            </a:extLst>
          </p:cNvPr>
          <p:cNvSpPr/>
          <p:nvPr/>
        </p:nvSpPr>
        <p:spPr>
          <a:xfrm>
            <a:off x="4913783" y="2701750"/>
            <a:ext cx="593399" cy="2545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n-ea"/>
              </a:rPr>
              <a:t>미확인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F7E1C99-247E-4B95-8EF7-A78E17271BA8}"/>
              </a:ext>
            </a:extLst>
          </p:cNvPr>
          <p:cNvSpPr/>
          <p:nvPr/>
        </p:nvSpPr>
        <p:spPr>
          <a:xfrm>
            <a:off x="4111482" y="4175323"/>
            <a:ext cx="1587442" cy="29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다음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7DAEA16-5584-45F8-979E-6917746FF4FB}"/>
              </a:ext>
            </a:extLst>
          </p:cNvPr>
          <p:cNvSpPr/>
          <p:nvPr/>
        </p:nvSpPr>
        <p:spPr>
          <a:xfrm>
            <a:off x="2431888" y="4175323"/>
            <a:ext cx="1587442" cy="29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1BCA195-DE69-438A-9CA2-55E60977C001}"/>
              </a:ext>
            </a:extLst>
          </p:cNvPr>
          <p:cNvSpPr/>
          <p:nvPr/>
        </p:nvSpPr>
        <p:spPr>
          <a:xfrm>
            <a:off x="556504" y="3271358"/>
            <a:ext cx="6358127" cy="651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화면에 표준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비표준 입력을 할 수 있는 항목 추가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76D8C8-AB54-49E2-B182-FC5BEB7753DD}"/>
              </a:ext>
            </a:extLst>
          </p:cNvPr>
          <p:cNvSpPr/>
          <p:nvPr/>
        </p:nvSpPr>
        <p:spPr>
          <a:xfrm>
            <a:off x="495645" y="4889586"/>
            <a:ext cx="6358127" cy="651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입력 후 </a:t>
            </a:r>
            <a:r>
              <a:rPr kumimoji="1" lang="ko-KR" altLang="en-US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입력받은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항목 기준의 저장기능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과 계약서 확정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계약진행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을 할 수 있는 버튼 추가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입력받은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항목으로 견적서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(1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회성으로 </a:t>
            </a:r>
            <a:r>
              <a:rPr kumimoji="1" lang="ko-KR" altLang="en-US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저장안함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 </a:t>
            </a: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를 출력 할 수 있는 버튼 추가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74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전자계약 </a:t>
            </a:r>
            <a:r>
              <a:rPr lang="en-US" altLang="ko-KR" sz="1400" b="1" dirty="0">
                <a:latin typeface="+mn-ea"/>
                <a:ea typeface="+mn-ea"/>
              </a:rPr>
              <a:t>- </a:t>
            </a:r>
            <a:r>
              <a:rPr lang="ko-KR" altLang="en-US" sz="1400" b="1" dirty="0">
                <a:latin typeface="+mn-ea"/>
                <a:ea typeface="+mn-ea"/>
              </a:rPr>
              <a:t>신규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38A895-D692-4D50-A83D-67981B319B50}"/>
              </a:ext>
            </a:extLst>
          </p:cNvPr>
          <p:cNvGrpSpPr/>
          <p:nvPr/>
        </p:nvGrpSpPr>
        <p:grpSpPr>
          <a:xfrm>
            <a:off x="390698" y="1676358"/>
            <a:ext cx="7099069" cy="342900"/>
            <a:chOff x="681644" y="1870364"/>
            <a:chExt cx="9325714" cy="342900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B6C88AD-314F-46DF-9DF9-FDABD7A7E914}"/>
                </a:ext>
              </a:extLst>
            </p:cNvPr>
            <p:cNvSpPr/>
            <p:nvPr/>
          </p:nvSpPr>
          <p:spPr>
            <a:xfrm>
              <a:off x="68164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계약자정보</a:t>
              </a:r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D8E78555-9132-4D08-A859-1DB15B99716F}"/>
                </a:ext>
              </a:extLst>
            </p:cNvPr>
            <p:cNvSpPr/>
            <p:nvPr/>
          </p:nvSpPr>
          <p:spPr>
            <a:xfrm>
              <a:off x="2253537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상품정보</a:t>
              </a: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A2D53A2A-248B-4740-B01B-5227396D6457}"/>
                </a:ext>
              </a:extLst>
            </p:cNvPr>
            <p:cNvSpPr/>
            <p:nvPr/>
          </p:nvSpPr>
          <p:spPr>
            <a:xfrm>
              <a:off x="3816284" y="1870364"/>
              <a:ext cx="1537854" cy="34290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납입정보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7E2F4761-3442-430F-BD1D-CA030E05F52E}"/>
                </a:ext>
              </a:extLst>
            </p:cNvPr>
            <p:cNvSpPr/>
            <p:nvPr/>
          </p:nvSpPr>
          <p:spPr>
            <a:xfrm>
              <a:off x="5354138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첨부문서등록</a:t>
              </a: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0A196A2A-8211-4E61-9489-79741A114CA8}"/>
                </a:ext>
              </a:extLst>
            </p:cNvPr>
            <p:cNvSpPr/>
            <p:nvPr/>
          </p:nvSpPr>
          <p:spPr>
            <a:xfrm>
              <a:off x="6917251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계약서작성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CE8874A0-0E0E-43AC-B245-9CB309A3E510}"/>
                </a:ext>
              </a:extLst>
            </p:cNvPr>
            <p:cNvSpPr/>
            <p:nvPr/>
          </p:nvSpPr>
          <p:spPr>
            <a:xfrm>
              <a:off x="8469504" y="1870364"/>
              <a:ext cx="1537854" cy="342900"/>
            </a:xfrm>
            <a:prstGeom prst="homePlat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계약완료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75430D6-58EB-499C-8D06-C390F0B04CB4}"/>
              </a:ext>
            </a:extLst>
          </p:cNvPr>
          <p:cNvSpPr txBox="1"/>
          <p:nvPr/>
        </p:nvSpPr>
        <p:spPr>
          <a:xfrm>
            <a:off x="444770" y="2513029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결제구분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874DD19-3ED5-483E-98D5-C795B37FAC6D}"/>
              </a:ext>
            </a:extLst>
          </p:cNvPr>
          <p:cNvSpPr txBox="1"/>
          <p:nvPr/>
        </p:nvSpPr>
        <p:spPr>
          <a:xfrm>
            <a:off x="444770" y="436657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연락처</a:t>
            </a:r>
          </a:p>
        </p:txBody>
      </p:sp>
      <p:sp>
        <p:nvSpPr>
          <p:cNvPr id="148" name="모서리가 둥근 직사각형 100">
            <a:extLst>
              <a:ext uri="{FF2B5EF4-FFF2-40B4-BE49-F238E27FC236}">
                <a16:creationId xmlns:a16="http://schemas.microsoft.com/office/drawing/2014/main" id="{57BC7CF4-7014-4226-84B1-E715EF3827E4}"/>
              </a:ext>
            </a:extLst>
          </p:cNvPr>
          <p:cNvSpPr/>
          <p:nvPr/>
        </p:nvSpPr>
        <p:spPr>
          <a:xfrm>
            <a:off x="1372619" y="2494350"/>
            <a:ext cx="1224489" cy="300066"/>
          </a:xfrm>
          <a:prstGeom prst="roundRect">
            <a:avLst/>
          </a:prstGeom>
          <a:solidFill>
            <a:srgbClr val="518DC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자동이체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880970-FB74-483A-A808-A44458BC154E}"/>
              </a:ext>
            </a:extLst>
          </p:cNvPr>
          <p:cNvSpPr/>
          <p:nvPr/>
        </p:nvSpPr>
        <p:spPr bwMode="auto">
          <a:xfrm>
            <a:off x="2966341" y="4343085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2F668EF-E718-425E-9E2A-8E1F017A6B38}"/>
              </a:ext>
            </a:extLst>
          </p:cNvPr>
          <p:cNvSpPr/>
          <p:nvPr/>
        </p:nvSpPr>
        <p:spPr bwMode="auto">
          <a:xfrm>
            <a:off x="2222572" y="4343085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010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449A3F6-7AEC-4A60-9A6F-A9338222FACE}"/>
              </a:ext>
            </a:extLst>
          </p:cNvPr>
          <p:cNvSpPr/>
          <p:nvPr/>
        </p:nvSpPr>
        <p:spPr bwMode="auto">
          <a:xfrm>
            <a:off x="3626513" y="4340420"/>
            <a:ext cx="267801" cy="31207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 latinLnBrk="0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342CE61-2441-4F6C-ABF9-EF0D3B2E2483}"/>
              </a:ext>
            </a:extLst>
          </p:cNvPr>
          <p:cNvSpPr/>
          <p:nvPr/>
        </p:nvSpPr>
        <p:spPr bwMode="auto">
          <a:xfrm>
            <a:off x="3838057" y="4343085"/>
            <a:ext cx="713986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4898DDF-B07D-495F-AF36-6F12A7DDD995}"/>
              </a:ext>
            </a:extLst>
          </p:cNvPr>
          <p:cNvSpPr/>
          <p:nvPr/>
        </p:nvSpPr>
        <p:spPr bwMode="auto">
          <a:xfrm>
            <a:off x="1361142" y="4343085"/>
            <a:ext cx="663683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무선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5060C9-A363-4550-8A87-560323EC4A11}"/>
              </a:ext>
            </a:extLst>
          </p:cNvPr>
          <p:cNvSpPr txBox="1"/>
          <p:nvPr/>
        </p:nvSpPr>
        <p:spPr>
          <a:xfrm>
            <a:off x="1770147" y="438104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833385-2418-4A37-AB29-9C1072CE8EFB}"/>
              </a:ext>
            </a:extLst>
          </p:cNvPr>
          <p:cNvSpPr txBox="1"/>
          <p:nvPr/>
        </p:nvSpPr>
        <p:spPr>
          <a:xfrm>
            <a:off x="2589300" y="438104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A20906-AB0A-4387-8D7A-17A4C2ACA4A3}"/>
              </a:ext>
            </a:extLst>
          </p:cNvPr>
          <p:cNvSpPr txBox="1"/>
          <p:nvPr/>
        </p:nvSpPr>
        <p:spPr>
          <a:xfrm>
            <a:off x="312025" y="2145869"/>
            <a:ext cx="388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서비스대금 납입 정보 입력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174" name="모서리가 둥근 직사각형 100">
            <a:extLst>
              <a:ext uri="{FF2B5EF4-FFF2-40B4-BE49-F238E27FC236}">
                <a16:creationId xmlns:a16="http://schemas.microsoft.com/office/drawing/2014/main" id="{93CBFE7A-8DF7-4C9B-878A-9F9C3196DC70}"/>
              </a:ext>
            </a:extLst>
          </p:cNvPr>
          <p:cNvSpPr/>
          <p:nvPr/>
        </p:nvSpPr>
        <p:spPr>
          <a:xfrm>
            <a:off x="2645241" y="2494350"/>
            <a:ext cx="1224489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카드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490673D-BDFD-454F-8FB6-D669BDBFF7D0}"/>
              </a:ext>
            </a:extLst>
          </p:cNvPr>
          <p:cNvSpPr txBox="1"/>
          <p:nvPr/>
        </p:nvSpPr>
        <p:spPr>
          <a:xfrm>
            <a:off x="444770" y="29228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예금주명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1000" dirty="0">
                <a:latin typeface="+mn-ea"/>
                <a:ea typeface="+mn-ea"/>
              </a:rPr>
              <a:t>카드소유자명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C24A596-C762-44A6-9B94-499AFE5CEBB3}"/>
              </a:ext>
            </a:extLst>
          </p:cNvPr>
          <p:cNvSpPr/>
          <p:nvPr/>
        </p:nvSpPr>
        <p:spPr bwMode="auto">
          <a:xfrm>
            <a:off x="1366940" y="2926929"/>
            <a:ext cx="2679267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9F7A12-C3AD-4B6B-A785-62A527360EC7}"/>
              </a:ext>
            </a:extLst>
          </p:cNvPr>
          <p:cNvSpPr txBox="1"/>
          <p:nvPr/>
        </p:nvSpPr>
        <p:spPr>
          <a:xfrm>
            <a:off x="4328467" y="29228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관계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9F4C639-21FF-4C5A-9E44-5EC911AA4C8B}"/>
              </a:ext>
            </a:extLst>
          </p:cNvPr>
          <p:cNvSpPr/>
          <p:nvPr/>
        </p:nvSpPr>
        <p:spPr bwMode="auto">
          <a:xfrm>
            <a:off x="4868692" y="2926929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9AD314-6B41-4F44-BE91-9D053E2288F1}"/>
              </a:ext>
            </a:extLst>
          </p:cNvPr>
          <p:cNvSpPr txBox="1"/>
          <p:nvPr/>
        </p:nvSpPr>
        <p:spPr>
          <a:xfrm>
            <a:off x="6449855" y="29729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373CE2-7CFE-4009-B3D6-81F1A116B288}"/>
              </a:ext>
            </a:extLst>
          </p:cNvPr>
          <p:cNvSpPr txBox="1"/>
          <p:nvPr/>
        </p:nvSpPr>
        <p:spPr>
          <a:xfrm>
            <a:off x="444770" y="34296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결제일</a:t>
            </a:r>
          </a:p>
        </p:txBody>
      </p:sp>
      <p:sp>
        <p:nvSpPr>
          <p:cNvPr id="181" name="모서리가 둥근 직사각형 100">
            <a:extLst>
              <a:ext uri="{FF2B5EF4-FFF2-40B4-BE49-F238E27FC236}">
                <a16:creationId xmlns:a16="http://schemas.microsoft.com/office/drawing/2014/main" id="{1F4CE05C-7DE9-49FF-AC95-53865769978E}"/>
              </a:ext>
            </a:extLst>
          </p:cNvPr>
          <p:cNvSpPr/>
          <p:nvPr/>
        </p:nvSpPr>
        <p:spPr>
          <a:xfrm>
            <a:off x="1398877" y="3387973"/>
            <a:ext cx="954107" cy="300066"/>
          </a:xfrm>
          <a:prstGeom prst="roundRect">
            <a:avLst/>
          </a:prstGeom>
          <a:solidFill>
            <a:srgbClr val="518DC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매월 </a:t>
            </a: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20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</a:t>
            </a:r>
          </a:p>
        </p:txBody>
      </p:sp>
      <p:sp>
        <p:nvSpPr>
          <p:cNvPr id="182" name="모서리가 둥근 직사각형 100">
            <a:extLst>
              <a:ext uri="{FF2B5EF4-FFF2-40B4-BE49-F238E27FC236}">
                <a16:creationId xmlns:a16="http://schemas.microsoft.com/office/drawing/2014/main" id="{CEEECD8F-AA4D-4262-8749-0A805419127B}"/>
              </a:ext>
            </a:extLst>
          </p:cNvPr>
          <p:cNvSpPr/>
          <p:nvPr/>
        </p:nvSpPr>
        <p:spPr>
          <a:xfrm>
            <a:off x="2391982" y="3387973"/>
            <a:ext cx="954107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매월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23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</a:t>
            </a:r>
          </a:p>
        </p:txBody>
      </p:sp>
      <p:sp>
        <p:nvSpPr>
          <p:cNvPr id="183" name="모서리가 둥근 직사각형 100">
            <a:extLst>
              <a:ext uri="{FF2B5EF4-FFF2-40B4-BE49-F238E27FC236}">
                <a16:creationId xmlns:a16="http://schemas.microsoft.com/office/drawing/2014/main" id="{173C593C-7CBB-4AA5-BFB9-CC996C7568DB}"/>
              </a:ext>
            </a:extLst>
          </p:cNvPr>
          <p:cNvSpPr/>
          <p:nvPr/>
        </p:nvSpPr>
        <p:spPr>
          <a:xfrm>
            <a:off x="3400618" y="3387973"/>
            <a:ext cx="954107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매월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27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</a:t>
            </a:r>
          </a:p>
        </p:txBody>
      </p:sp>
      <p:sp>
        <p:nvSpPr>
          <p:cNvPr id="184" name="모서리가 둥근 직사각형 100">
            <a:extLst>
              <a:ext uri="{FF2B5EF4-FFF2-40B4-BE49-F238E27FC236}">
                <a16:creationId xmlns:a16="http://schemas.microsoft.com/office/drawing/2014/main" id="{90BFC67B-B4C8-4B09-BD3D-3FE2694B6917}"/>
              </a:ext>
            </a:extLst>
          </p:cNvPr>
          <p:cNvSpPr/>
          <p:nvPr/>
        </p:nvSpPr>
        <p:spPr>
          <a:xfrm>
            <a:off x="5911684" y="3387973"/>
            <a:ext cx="954107" cy="300066"/>
          </a:xfrm>
          <a:prstGeom prst="roundRect">
            <a:avLst/>
          </a:prstGeom>
          <a:solidFill>
            <a:srgbClr val="518DC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매월 </a:t>
            </a: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18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</a:t>
            </a:r>
          </a:p>
        </p:txBody>
      </p:sp>
      <p:sp>
        <p:nvSpPr>
          <p:cNvPr id="185" name="모서리가 둥근 직사각형 100">
            <a:extLst>
              <a:ext uri="{FF2B5EF4-FFF2-40B4-BE49-F238E27FC236}">
                <a16:creationId xmlns:a16="http://schemas.microsoft.com/office/drawing/2014/main" id="{4ADF2F46-F8FD-43F4-B0BC-D959DC546F49}"/>
              </a:ext>
            </a:extLst>
          </p:cNvPr>
          <p:cNvSpPr/>
          <p:nvPr/>
        </p:nvSpPr>
        <p:spPr>
          <a:xfrm>
            <a:off x="6904789" y="3387973"/>
            <a:ext cx="954107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매월 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27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</a:t>
            </a:r>
          </a:p>
        </p:txBody>
      </p:sp>
      <p:sp>
        <p:nvSpPr>
          <p:cNvPr id="186" name="모서리가 둥근 직사각형 100">
            <a:extLst>
              <a:ext uri="{FF2B5EF4-FFF2-40B4-BE49-F238E27FC236}">
                <a16:creationId xmlns:a16="http://schemas.microsoft.com/office/drawing/2014/main" id="{90F1E36D-263E-4D4E-B9BC-203D6B1E7049}"/>
              </a:ext>
            </a:extLst>
          </p:cNvPr>
          <p:cNvSpPr/>
          <p:nvPr/>
        </p:nvSpPr>
        <p:spPr>
          <a:xfrm>
            <a:off x="7913425" y="3387973"/>
            <a:ext cx="954107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완납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2CEA614-A372-44FC-81BA-7EA9142F7D1C}"/>
              </a:ext>
            </a:extLst>
          </p:cNvPr>
          <p:cNvSpPr txBox="1"/>
          <p:nvPr/>
        </p:nvSpPr>
        <p:spPr>
          <a:xfrm>
            <a:off x="444770" y="39380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증빙유형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1BB947B-4CD2-4D2E-9A3B-AD36C50EF3E5}"/>
              </a:ext>
            </a:extLst>
          </p:cNvPr>
          <p:cNvSpPr/>
          <p:nvPr/>
        </p:nvSpPr>
        <p:spPr bwMode="auto">
          <a:xfrm>
            <a:off x="1366940" y="3916975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현금영수증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9539BB1-0115-43C9-AC9B-C6A27B2B667B}"/>
              </a:ext>
            </a:extLst>
          </p:cNvPr>
          <p:cNvSpPr txBox="1"/>
          <p:nvPr/>
        </p:nvSpPr>
        <p:spPr>
          <a:xfrm>
            <a:off x="2948103" y="396295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46B290E-D014-4C7F-B0B9-4231C13CD085}"/>
              </a:ext>
            </a:extLst>
          </p:cNvPr>
          <p:cNvSpPr/>
          <p:nvPr/>
        </p:nvSpPr>
        <p:spPr bwMode="auto">
          <a:xfrm>
            <a:off x="3346089" y="3916975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개인소득공제용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663B3C-863C-4817-8712-BF2C69A03E14}"/>
              </a:ext>
            </a:extLst>
          </p:cNvPr>
          <p:cNvSpPr txBox="1"/>
          <p:nvPr/>
        </p:nvSpPr>
        <p:spPr>
          <a:xfrm>
            <a:off x="4927252" y="396295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A7DF513-90FB-4045-9955-B41B424A3B3B}"/>
              </a:ext>
            </a:extLst>
          </p:cNvPr>
          <p:cNvSpPr txBox="1"/>
          <p:nvPr/>
        </p:nvSpPr>
        <p:spPr>
          <a:xfrm>
            <a:off x="444770" y="47726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성명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1E9E6-9AE0-49A7-8DDC-B9BA3C4E5E2A}"/>
              </a:ext>
            </a:extLst>
          </p:cNvPr>
          <p:cNvCxnSpPr/>
          <p:nvPr/>
        </p:nvCxnSpPr>
        <p:spPr>
          <a:xfrm>
            <a:off x="444770" y="3810400"/>
            <a:ext cx="7044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2648D53-7622-43B3-8849-B684A64D88FD}"/>
              </a:ext>
            </a:extLst>
          </p:cNvPr>
          <p:cNvSpPr/>
          <p:nvPr/>
        </p:nvSpPr>
        <p:spPr bwMode="auto">
          <a:xfrm>
            <a:off x="1366940" y="4748827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FB22E3-EFFD-4F9B-A0FB-7833C9C03814}"/>
              </a:ext>
            </a:extLst>
          </p:cNvPr>
          <p:cNvSpPr txBox="1"/>
          <p:nvPr/>
        </p:nvSpPr>
        <p:spPr>
          <a:xfrm>
            <a:off x="4328467" y="47428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관계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5E8EAB1-67C3-4830-8029-6719C96985C5}"/>
              </a:ext>
            </a:extLst>
          </p:cNvPr>
          <p:cNvSpPr/>
          <p:nvPr/>
        </p:nvSpPr>
        <p:spPr bwMode="auto">
          <a:xfrm>
            <a:off x="4868692" y="4746916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B21F75B-7A0A-4154-8880-12DBBD8BCC86}"/>
              </a:ext>
            </a:extLst>
          </p:cNvPr>
          <p:cNvSpPr txBox="1"/>
          <p:nvPr/>
        </p:nvSpPr>
        <p:spPr>
          <a:xfrm>
            <a:off x="6449855" y="479289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▼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60197B3-59D1-4892-8D36-15F3BB65E137}"/>
              </a:ext>
            </a:extLst>
          </p:cNvPr>
          <p:cNvSpPr txBox="1"/>
          <p:nvPr/>
        </p:nvSpPr>
        <p:spPr>
          <a:xfrm>
            <a:off x="444770" y="52735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담당자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6EEA6C-9A09-4563-81AE-7DE2119EF6A1}"/>
              </a:ext>
            </a:extLst>
          </p:cNvPr>
          <p:cNvSpPr/>
          <p:nvPr/>
        </p:nvSpPr>
        <p:spPr bwMode="auto">
          <a:xfrm>
            <a:off x="1366940" y="5214767"/>
            <a:ext cx="1881245" cy="3120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l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9" name="모서리가 둥근 직사각형 100">
            <a:extLst>
              <a:ext uri="{FF2B5EF4-FFF2-40B4-BE49-F238E27FC236}">
                <a16:creationId xmlns:a16="http://schemas.microsoft.com/office/drawing/2014/main" id="{57C38A13-2AE2-4B66-BE57-DB9479084D4B}"/>
              </a:ext>
            </a:extLst>
          </p:cNvPr>
          <p:cNvSpPr/>
          <p:nvPr/>
        </p:nvSpPr>
        <p:spPr>
          <a:xfrm>
            <a:off x="3370439" y="5226776"/>
            <a:ext cx="954107" cy="3000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미확인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CB2633-0B86-4607-BDD2-A868C5B686D4}"/>
              </a:ext>
            </a:extLst>
          </p:cNvPr>
          <p:cNvSpPr/>
          <p:nvPr/>
        </p:nvSpPr>
        <p:spPr>
          <a:xfrm>
            <a:off x="4552043" y="6259865"/>
            <a:ext cx="1587442" cy="29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다음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C6A899-CBD4-416E-8B98-0697C1DF297B}"/>
              </a:ext>
            </a:extLst>
          </p:cNvPr>
          <p:cNvSpPr/>
          <p:nvPr/>
        </p:nvSpPr>
        <p:spPr>
          <a:xfrm>
            <a:off x="2872449" y="6259865"/>
            <a:ext cx="1587442" cy="298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006333-5C3A-4002-B480-A36C07AD1A11}"/>
              </a:ext>
            </a:extLst>
          </p:cNvPr>
          <p:cNvSpPr txBox="1"/>
          <p:nvPr/>
        </p:nvSpPr>
        <p:spPr>
          <a:xfrm>
            <a:off x="452785" y="5743736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계약서수령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7EB475-EC5E-4207-B954-3C976670EB8C}"/>
              </a:ext>
            </a:extLst>
          </p:cNvPr>
          <p:cNvSpPr txBox="1"/>
          <p:nvPr/>
        </p:nvSpPr>
        <p:spPr>
          <a:xfrm>
            <a:off x="1700820" y="5775694"/>
            <a:ext cx="421072" cy="21434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+mn-ea"/>
                <a:ea typeface="+mn-ea"/>
              </a:rPr>
              <a:t>이메일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18065E9-AA7F-4850-BDEE-2DACF54257CD}"/>
              </a:ext>
            </a:extLst>
          </p:cNvPr>
          <p:cNvSpPr txBox="1"/>
          <p:nvPr/>
        </p:nvSpPr>
        <p:spPr>
          <a:xfrm>
            <a:off x="2535172" y="5775694"/>
            <a:ext cx="291230" cy="21434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800">
                <a:latin typeface="+mn-ea"/>
                <a:ea typeface="+mn-ea"/>
              </a:defRPr>
            </a:lvl1pPr>
          </a:lstStyle>
          <a:p>
            <a:r>
              <a:rPr lang="en-US" altLang="ko-KR" sz="1000" dirty="0"/>
              <a:t>SMS</a:t>
            </a:r>
            <a:endParaRPr lang="ko-KR" altLang="en-US" sz="100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3646937-FD86-4F9A-A4C6-8C24834833E6}"/>
              </a:ext>
            </a:extLst>
          </p:cNvPr>
          <p:cNvSpPr/>
          <p:nvPr/>
        </p:nvSpPr>
        <p:spPr bwMode="auto">
          <a:xfrm>
            <a:off x="1440345" y="5773904"/>
            <a:ext cx="186793" cy="18679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81CE144-220D-4DCF-A83F-A7D7A2624CB5}"/>
              </a:ext>
            </a:extLst>
          </p:cNvPr>
          <p:cNvSpPr/>
          <p:nvPr/>
        </p:nvSpPr>
        <p:spPr bwMode="auto">
          <a:xfrm>
            <a:off x="2280544" y="5773904"/>
            <a:ext cx="186793" cy="18679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7588B50-7F8D-4E96-8C29-B192892A2157}"/>
              </a:ext>
            </a:extLst>
          </p:cNvPr>
          <p:cNvSpPr/>
          <p:nvPr/>
        </p:nvSpPr>
        <p:spPr>
          <a:xfrm>
            <a:off x="1478008" y="5815744"/>
            <a:ext cx="103684" cy="10368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95BA6C5-C16D-4E82-8EE5-41480F16CD21}"/>
              </a:ext>
            </a:extLst>
          </p:cNvPr>
          <p:cNvSpPr txBox="1"/>
          <p:nvPr/>
        </p:nvSpPr>
        <p:spPr>
          <a:xfrm>
            <a:off x="3347972" y="5775694"/>
            <a:ext cx="549313" cy="21434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sz="1000" dirty="0"/>
              <a:t>직접수령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D7BEF26F-49AB-4447-B465-50E5CA9BC21C}"/>
              </a:ext>
            </a:extLst>
          </p:cNvPr>
          <p:cNvSpPr/>
          <p:nvPr/>
        </p:nvSpPr>
        <p:spPr bwMode="auto">
          <a:xfrm>
            <a:off x="3093344" y="5773904"/>
            <a:ext cx="186793" cy="18679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atinLnBrk="0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4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텍스트 개체 틀 13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0" name="텍스트 개체 틀 1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CODS_CS_029</a:t>
            </a: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2" name="텍스트 개체 틀 1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개인정보 입력 </a:t>
            </a:r>
            <a:r>
              <a:rPr lang="en-US" altLang="ko-KR" dirty="0"/>
              <a:t>&gt; </a:t>
            </a:r>
            <a:r>
              <a:rPr lang="ko-KR" altLang="en-US" dirty="0"/>
              <a:t>서류촬영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3" name="텍스트 개체 틀 14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서류촬영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4642" y="998725"/>
            <a:ext cx="3930387" cy="17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10" idx="6"/>
            <a:endCxn id="29" idx="2"/>
          </p:cNvCxnSpPr>
          <p:nvPr/>
        </p:nvCxnSpPr>
        <p:spPr>
          <a:xfrm>
            <a:off x="324239" y="1095863"/>
            <a:ext cx="854578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36039" y="1051763"/>
            <a:ext cx="88200" cy="88200"/>
            <a:chOff x="236039" y="1051763"/>
            <a:chExt cx="88200" cy="88200"/>
          </a:xfrm>
        </p:grpSpPr>
        <p:sp>
          <p:nvSpPr>
            <p:cNvPr id="10" name="타원 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2" name="모서리가 둥근 직사각형 1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464757" y="1051763"/>
            <a:ext cx="88200" cy="88200"/>
            <a:chOff x="236039" y="1051763"/>
            <a:chExt cx="88200" cy="88200"/>
          </a:xfrm>
        </p:grpSpPr>
        <p:sp>
          <p:nvSpPr>
            <p:cNvPr id="15" name="타원 14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7" name="모서리가 둥근 직사각형 16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93475" y="1051763"/>
            <a:ext cx="88200" cy="88200"/>
            <a:chOff x="236039" y="1051763"/>
            <a:chExt cx="88200" cy="88200"/>
          </a:xfrm>
        </p:grpSpPr>
        <p:sp>
          <p:nvSpPr>
            <p:cNvPr id="20" name="타원 1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2" name="모서리가 둥근 직사각형 2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922193" y="1051763"/>
            <a:ext cx="88200" cy="88200"/>
            <a:chOff x="236039" y="1051763"/>
            <a:chExt cx="88200" cy="88200"/>
          </a:xfrm>
        </p:grpSpPr>
        <p:sp>
          <p:nvSpPr>
            <p:cNvPr id="25" name="타원 24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7" name="모서리가 둥근 직사각형 26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" name="타원 28"/>
          <p:cNvSpPr/>
          <p:nvPr/>
        </p:nvSpPr>
        <p:spPr>
          <a:xfrm>
            <a:off x="1178817" y="1038044"/>
            <a:ext cx="115639" cy="11563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1648" y="991644"/>
            <a:ext cx="81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서류촬영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4722" y="137392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첨부서류 촬영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318" y="4779484"/>
            <a:ext cx="3515225" cy="805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각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ea typeface="+mn-ea"/>
              </a:rPr>
              <a:t>서류별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 최대 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장까지 촬영이 가능합니다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첨부할 부가서류가 있으시면 서류를 촬영하여 첨부할 수 있습니다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제출하신 서류가 누락 또는 인식이 어려울 경우 상담센터를 통하여 추가로 요청할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전송된 사진은 개인정보보호를 위해 엄격한 보안 환경 아래에 보관됩니다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제출 후에는 반환 또는 확인이 불가할 수 있으니 참고하시기 바랍니다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45387" y="1641906"/>
            <a:ext cx="3624156" cy="215444"/>
            <a:chOff x="215307" y="1750192"/>
            <a:chExt cx="3624156" cy="215444"/>
          </a:xfrm>
        </p:grpSpPr>
        <p:grpSp>
          <p:nvGrpSpPr>
            <p:cNvPr id="49" name="그룹 48"/>
            <p:cNvGrpSpPr/>
            <p:nvPr/>
          </p:nvGrpSpPr>
          <p:grpSpPr>
            <a:xfrm>
              <a:off x="3222740" y="1752411"/>
              <a:ext cx="616723" cy="211007"/>
              <a:chOff x="8055090" y="2114940"/>
              <a:chExt cx="616723" cy="21100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8055090" y="2114940"/>
                <a:ext cx="616723" cy="21100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72000"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     촬영</a:t>
                </a:r>
              </a:p>
            </p:txBody>
          </p:sp>
          <p:sp>
            <p:nvSpPr>
              <p:cNvPr id="39" name="Camera Icon"/>
              <p:cNvSpPr>
                <a:spLocks noChangeAspect="1" noEditPoints="1"/>
              </p:cNvSpPr>
              <p:nvPr/>
            </p:nvSpPr>
            <p:spPr bwMode="auto">
              <a:xfrm>
                <a:off x="8133884" y="2157214"/>
                <a:ext cx="140509" cy="126458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30" tIns="45716" rIns="91430" bIns="457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5307" y="175019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신분증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18909" y="1757887"/>
              <a:ext cx="21642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  <a:latin typeface="+mn-ea"/>
                  <a:ea typeface="+mn-ea"/>
                </a:rPr>
                <a:t>등록된 첨부 서류가 없습니다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. </a:t>
              </a:r>
              <a:endParaRPr lang="ko-KR" altLang="en-US" sz="7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45387" y="2073458"/>
            <a:ext cx="3624156" cy="215444"/>
            <a:chOff x="215307" y="2158830"/>
            <a:chExt cx="3624156" cy="215444"/>
          </a:xfrm>
        </p:grpSpPr>
        <p:grpSp>
          <p:nvGrpSpPr>
            <p:cNvPr id="50" name="그룹 49"/>
            <p:cNvGrpSpPr/>
            <p:nvPr/>
          </p:nvGrpSpPr>
          <p:grpSpPr>
            <a:xfrm>
              <a:off x="3222740" y="2161049"/>
              <a:ext cx="616723" cy="211007"/>
              <a:chOff x="8055090" y="2114940"/>
              <a:chExt cx="616723" cy="211007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8055090" y="2114940"/>
                <a:ext cx="616723" cy="21100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72000"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     촬영</a:t>
                </a:r>
              </a:p>
            </p:txBody>
          </p:sp>
          <p:sp>
            <p:nvSpPr>
              <p:cNvPr id="52" name="Camera Icon"/>
              <p:cNvSpPr>
                <a:spLocks noChangeAspect="1" noEditPoints="1"/>
              </p:cNvSpPr>
              <p:nvPr/>
            </p:nvSpPr>
            <p:spPr bwMode="auto">
              <a:xfrm>
                <a:off x="8133884" y="2157214"/>
                <a:ext cx="140509" cy="126458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30" tIns="45716" rIns="91430" bIns="457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15307" y="2158830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사업자 등록증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8909" y="2166525"/>
              <a:ext cx="21642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  <a:latin typeface="+mn-ea"/>
                  <a:ea typeface="+mn-ea"/>
                </a:rPr>
                <a:t>등록된 첨부 서류가 없습니다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. </a:t>
              </a:r>
              <a:endParaRPr lang="ko-KR" altLang="en-US" sz="7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45387" y="2381900"/>
            <a:ext cx="3624156" cy="215444"/>
            <a:chOff x="215307" y="2367076"/>
            <a:chExt cx="3624156" cy="215444"/>
          </a:xfrm>
        </p:grpSpPr>
        <p:grpSp>
          <p:nvGrpSpPr>
            <p:cNvPr id="60" name="그룹 59"/>
            <p:cNvGrpSpPr/>
            <p:nvPr/>
          </p:nvGrpSpPr>
          <p:grpSpPr>
            <a:xfrm>
              <a:off x="3222740" y="2369295"/>
              <a:ext cx="616723" cy="211007"/>
              <a:chOff x="8055090" y="2114940"/>
              <a:chExt cx="616723" cy="21100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8055090" y="2114940"/>
                <a:ext cx="616723" cy="21100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72000"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     촬영</a:t>
                </a:r>
              </a:p>
            </p:txBody>
          </p:sp>
          <p:sp>
            <p:nvSpPr>
              <p:cNvPr id="62" name="Camera Icon"/>
              <p:cNvSpPr>
                <a:spLocks noChangeAspect="1" noEditPoints="1"/>
              </p:cNvSpPr>
              <p:nvPr/>
            </p:nvSpPr>
            <p:spPr bwMode="auto">
              <a:xfrm>
                <a:off x="8133884" y="2157214"/>
                <a:ext cx="140509" cy="126458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30" tIns="45716" rIns="91430" bIns="457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15307" y="2367076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주민등록 등본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8909" y="2374771"/>
              <a:ext cx="21642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  <a:latin typeface="+mn-ea"/>
                  <a:ea typeface="+mn-ea"/>
                </a:rPr>
                <a:t>등록된 첨부 서류가 없습니다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. </a:t>
              </a:r>
              <a:endParaRPr lang="ko-KR" altLang="en-US" sz="7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27748"/>
              </p:ext>
            </p:extLst>
          </p:nvPr>
        </p:nvGraphicFramePr>
        <p:xfrm>
          <a:off x="8124092" y="670889"/>
          <a:ext cx="1683399" cy="491520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서류 및 통화정보를 입력하는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란입니다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직원 로그인 시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비노출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촬영이미지를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ECM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PDF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저장함 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네이티브에서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파일을 보내주면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PDF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합본은 오픈 소스를 통하여 서비스함 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촬영 팝업 활성화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</a:rPr>
                        <a:t>CODS_CS_030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현재 화면에서는 촬영된 데이터 볼 수 없음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재촬영 버튼 클릭 시 신규 촬영 팝업 활성화됨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과거 촬영 데이터 볼 수 없음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만약 재촬영에서 촬영 팝업 활성화만 하고 등록 버튼을 누르지 않고 취소 진행 시 과거 데이터 가지고 있음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업데이트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안함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촬영 데이터가 없을 경우 촬영 버튼 활성화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촬영 데이터가 있을 경우 재촬영 버튼 활성화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1-2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버튼이 활성화 시 반드시 같이 노출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전체버튼 선택 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하이브리드에서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데이터 삭제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, 1-1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버과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변경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각 서류의 코드와 시퀀스 네임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붙힘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파일은 화면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이동시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서버를 통하여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pdf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파일로 자동 변환함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파일명 및 규칙은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ECM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에서 기준을 잡음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53119" y="5893743"/>
            <a:ext cx="338481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878" y="5893743"/>
            <a:ext cx="338481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56252" y="5952729"/>
            <a:ext cx="335348" cy="287907"/>
            <a:chOff x="864017" y="5959342"/>
            <a:chExt cx="335348" cy="287907"/>
          </a:xfrm>
        </p:grpSpPr>
        <p:sp>
          <p:nvSpPr>
            <p:cNvPr id="99" name="Add"/>
            <p:cNvSpPr>
              <a:spLocks noChangeAspect="1"/>
            </p:cNvSpPr>
            <p:nvPr/>
          </p:nvSpPr>
          <p:spPr bwMode="auto">
            <a:xfrm flipH="1">
              <a:off x="952195" y="5959342"/>
              <a:ext cx="158992" cy="158992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4017" y="6093361"/>
              <a:ext cx="33534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MORE</a:t>
              </a:r>
              <a:endParaRPr lang="ko-KR" altLang="en-US" sz="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856571" y="5893743"/>
            <a:ext cx="1171502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531128" y="5974730"/>
            <a:ext cx="287258" cy="265906"/>
            <a:chOff x="536303" y="5981343"/>
            <a:chExt cx="287258" cy="265906"/>
          </a:xfrm>
        </p:grpSpPr>
        <p:sp>
          <p:nvSpPr>
            <p:cNvPr id="103" name="TextBox 102"/>
            <p:cNvSpPr txBox="1"/>
            <p:nvPr/>
          </p:nvSpPr>
          <p:spPr>
            <a:xfrm>
              <a:off x="536303" y="6093361"/>
              <a:ext cx="28725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TOP</a:t>
              </a:r>
              <a:endParaRPr lang="ko-KR" altLang="en-US" sz="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4" name="위쪽 화살표 103"/>
            <p:cNvSpPr/>
            <p:nvPr/>
          </p:nvSpPr>
          <p:spPr>
            <a:xfrm>
              <a:off x="595160" y="5981343"/>
              <a:ext cx="169545" cy="136132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039319" y="5893743"/>
            <a:ext cx="2031687" cy="330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다음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191045" y="1620189"/>
            <a:ext cx="616723" cy="211007"/>
          </a:xfrm>
          <a:prstGeom prst="round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  재촬영</a:t>
            </a:r>
          </a:p>
        </p:txBody>
      </p:sp>
      <p:sp>
        <p:nvSpPr>
          <p:cNvPr id="108" name="Camera Icon"/>
          <p:cNvSpPr>
            <a:spLocks noChangeAspect="1" noEditPoints="1"/>
          </p:cNvSpPr>
          <p:nvPr/>
        </p:nvSpPr>
        <p:spPr bwMode="auto">
          <a:xfrm>
            <a:off x="7269839" y="1662463"/>
            <a:ext cx="140509" cy="126458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73699" y="161797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신분증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3478" y="1611826"/>
            <a:ext cx="2164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9742331_01.png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9742331_02.png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9742331_03.png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191045" y="2131531"/>
            <a:ext cx="616723" cy="211007"/>
          </a:xfrm>
          <a:prstGeom prst="round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  재촬영</a:t>
            </a:r>
          </a:p>
        </p:txBody>
      </p:sp>
      <p:sp>
        <p:nvSpPr>
          <p:cNvPr id="118" name="Camera Icon"/>
          <p:cNvSpPr>
            <a:spLocks noChangeAspect="1" noEditPoints="1"/>
          </p:cNvSpPr>
          <p:nvPr/>
        </p:nvSpPr>
        <p:spPr bwMode="auto">
          <a:xfrm>
            <a:off x="7269839" y="2173805"/>
            <a:ext cx="140509" cy="126458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73699" y="212931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사업자 등록증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13478" y="2123168"/>
            <a:ext cx="21642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1111111_01.png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1111111_02.png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1111111_03.png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1111111_04.png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1111111_05.png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4203778" y="2890448"/>
            <a:ext cx="3624156" cy="215444"/>
            <a:chOff x="215307" y="2367076"/>
            <a:chExt cx="3624156" cy="215444"/>
          </a:xfrm>
        </p:grpSpPr>
        <p:grpSp>
          <p:nvGrpSpPr>
            <p:cNvPr id="122" name="그룹 121"/>
            <p:cNvGrpSpPr/>
            <p:nvPr/>
          </p:nvGrpSpPr>
          <p:grpSpPr>
            <a:xfrm>
              <a:off x="3222740" y="2369295"/>
              <a:ext cx="616723" cy="211007"/>
              <a:chOff x="8055090" y="2114940"/>
              <a:chExt cx="616723" cy="211007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055090" y="2114940"/>
                <a:ext cx="616723" cy="21100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72000"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     촬영</a:t>
                </a:r>
              </a:p>
            </p:txBody>
          </p:sp>
          <p:sp>
            <p:nvSpPr>
              <p:cNvPr id="126" name="Camera Icon"/>
              <p:cNvSpPr>
                <a:spLocks noChangeAspect="1" noEditPoints="1"/>
              </p:cNvSpPr>
              <p:nvPr/>
            </p:nvSpPr>
            <p:spPr bwMode="auto">
              <a:xfrm>
                <a:off x="8133884" y="2157214"/>
                <a:ext cx="140509" cy="126458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30" tIns="45716" rIns="91430" bIns="457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215307" y="2367076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주민등록 등본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18909" y="2374771"/>
              <a:ext cx="21642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  <a:latin typeface="+mn-ea"/>
                  <a:ea typeface="+mn-ea"/>
                </a:rPr>
                <a:t>등록된 첨부 서류가 없습니다</a:t>
              </a:r>
              <a:r>
                <a:rPr lang="en-US" altLang="ko-KR" sz="700" dirty="0">
                  <a:solidFill>
                    <a:srgbClr val="FF0000"/>
                  </a:solidFill>
                  <a:latin typeface="+mn-ea"/>
                  <a:ea typeface="+mn-ea"/>
                </a:rPr>
                <a:t>. </a:t>
              </a:r>
              <a:endParaRPr lang="ko-KR" altLang="en-US" sz="7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4109047" y="998725"/>
            <a:ext cx="3930387" cy="17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81239" y="137392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첨부서류 촬영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331902" y="4779484"/>
            <a:ext cx="3515225" cy="805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각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ea typeface="+mn-ea"/>
              </a:rPr>
              <a:t>서류별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 최대 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장까지 촬영이 가능합니다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ea typeface="+mn-ea"/>
              </a:rPr>
              <a:t>첨부할 부가서류가 있으시면 서류를 촬영하여 첨부할 수 있습니다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제출하신 서류가 누락 또는 인식이 어려울 경우 상담센터를 통하여 추가로 요청할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전송된 사진은 개인정보보호를 위해 엄격한 보안 환경 아래에 보관됩니다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</a:p>
          <a:p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제출 후에는 반환 또는 확인이 불가할 수 있으니 참고하시기 바랍니다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17524" y="5893743"/>
            <a:ext cx="338481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469283" y="5893743"/>
            <a:ext cx="338481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4120657" y="5952729"/>
            <a:ext cx="335348" cy="287907"/>
            <a:chOff x="864017" y="5959342"/>
            <a:chExt cx="335348" cy="287907"/>
          </a:xfrm>
        </p:grpSpPr>
        <p:sp>
          <p:nvSpPr>
            <p:cNvPr id="183" name="Add"/>
            <p:cNvSpPr>
              <a:spLocks noChangeAspect="1"/>
            </p:cNvSpPr>
            <p:nvPr/>
          </p:nvSpPr>
          <p:spPr bwMode="auto">
            <a:xfrm flipH="1">
              <a:off x="952195" y="5959342"/>
              <a:ext cx="158992" cy="158992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64017" y="6093361"/>
              <a:ext cx="33534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MORE</a:t>
              </a:r>
              <a:endParaRPr lang="ko-KR" altLang="en-US" sz="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4820976" y="5893743"/>
            <a:ext cx="1171502" cy="33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4495533" y="5974730"/>
            <a:ext cx="287258" cy="265906"/>
            <a:chOff x="536303" y="5981343"/>
            <a:chExt cx="287258" cy="265906"/>
          </a:xfrm>
        </p:grpSpPr>
        <p:sp>
          <p:nvSpPr>
            <p:cNvPr id="187" name="TextBox 186"/>
            <p:cNvSpPr txBox="1"/>
            <p:nvPr/>
          </p:nvSpPr>
          <p:spPr>
            <a:xfrm>
              <a:off x="536303" y="6093361"/>
              <a:ext cx="28725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TOP</a:t>
              </a:r>
              <a:endParaRPr lang="ko-KR" altLang="en-US" sz="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8" name="위쪽 화살표 187"/>
            <p:cNvSpPr/>
            <p:nvPr/>
          </p:nvSpPr>
          <p:spPr>
            <a:xfrm>
              <a:off x="595160" y="5981343"/>
              <a:ext cx="169545" cy="136132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6003724" y="5893743"/>
            <a:ext cx="2031687" cy="330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다음</a:t>
            </a:r>
          </a:p>
        </p:txBody>
      </p:sp>
      <p:sp>
        <p:nvSpPr>
          <p:cNvPr id="199" name="타원 198"/>
          <p:cNvSpPr/>
          <p:nvPr/>
        </p:nvSpPr>
        <p:spPr>
          <a:xfrm>
            <a:off x="3183626" y="1551603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040626" y="5846352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6745810" y="1620189"/>
            <a:ext cx="376158" cy="21100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전체삭제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745810" y="2131531"/>
            <a:ext cx="376158" cy="21100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전체삭제</a:t>
            </a:r>
          </a:p>
        </p:txBody>
      </p:sp>
      <p:sp>
        <p:nvSpPr>
          <p:cNvPr id="200" name="타원 199"/>
          <p:cNvSpPr/>
          <p:nvPr/>
        </p:nvSpPr>
        <p:spPr>
          <a:xfrm>
            <a:off x="7222377" y="1557095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6720727" y="1557095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031627" y="2109545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2011905" y="1045382"/>
            <a:ext cx="88200" cy="88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79110" y="92486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5" name="직선 연결선 174"/>
          <p:cNvCxnSpPr>
            <a:stCxn id="190" idx="6"/>
            <a:endCxn id="219" idx="2"/>
          </p:cNvCxnSpPr>
          <p:nvPr/>
        </p:nvCxnSpPr>
        <p:spPr>
          <a:xfrm>
            <a:off x="4345254" y="1095863"/>
            <a:ext cx="854578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그룹 175"/>
          <p:cNvGrpSpPr/>
          <p:nvPr/>
        </p:nvGrpSpPr>
        <p:grpSpPr>
          <a:xfrm>
            <a:off x="4257054" y="1051763"/>
            <a:ext cx="88200" cy="88200"/>
            <a:chOff x="236039" y="1051763"/>
            <a:chExt cx="88200" cy="88200"/>
          </a:xfrm>
        </p:grpSpPr>
        <p:sp>
          <p:nvSpPr>
            <p:cNvPr id="190" name="타원 18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94" name="모서리가 둥근 직사각형 193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97" name="그룹 196"/>
          <p:cNvGrpSpPr/>
          <p:nvPr/>
        </p:nvGrpSpPr>
        <p:grpSpPr>
          <a:xfrm>
            <a:off x="4485772" y="1051763"/>
            <a:ext cx="88200" cy="88200"/>
            <a:chOff x="236039" y="1051763"/>
            <a:chExt cx="88200" cy="88200"/>
          </a:xfrm>
        </p:grpSpPr>
        <p:sp>
          <p:nvSpPr>
            <p:cNvPr id="198" name="타원 197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02" name="모서리가 둥근 직사각형 20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09" name="그룹 208"/>
          <p:cNvGrpSpPr/>
          <p:nvPr/>
        </p:nvGrpSpPr>
        <p:grpSpPr>
          <a:xfrm>
            <a:off x="4714490" y="1051763"/>
            <a:ext cx="88200" cy="88200"/>
            <a:chOff x="236039" y="1051763"/>
            <a:chExt cx="88200" cy="88200"/>
          </a:xfrm>
        </p:grpSpPr>
        <p:sp>
          <p:nvSpPr>
            <p:cNvPr id="210" name="타원 20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12" name="모서리가 둥근 직사각형 21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14" name="그룹 213"/>
          <p:cNvGrpSpPr/>
          <p:nvPr/>
        </p:nvGrpSpPr>
        <p:grpSpPr>
          <a:xfrm>
            <a:off x="4943208" y="1051763"/>
            <a:ext cx="88200" cy="88200"/>
            <a:chOff x="236039" y="1051763"/>
            <a:chExt cx="88200" cy="88200"/>
          </a:xfrm>
        </p:grpSpPr>
        <p:sp>
          <p:nvSpPr>
            <p:cNvPr id="215" name="타원 214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17" name="모서리가 둥근 직사각형 216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19" name="타원 218"/>
          <p:cNvSpPr/>
          <p:nvPr/>
        </p:nvSpPr>
        <p:spPr>
          <a:xfrm>
            <a:off x="5199832" y="1038044"/>
            <a:ext cx="115639" cy="11563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252663" y="991644"/>
            <a:ext cx="81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서류촬영</a:t>
            </a:r>
          </a:p>
        </p:txBody>
      </p:sp>
      <p:sp>
        <p:nvSpPr>
          <p:cNvPr id="221" name="타원 220"/>
          <p:cNvSpPr/>
          <p:nvPr/>
        </p:nvSpPr>
        <p:spPr>
          <a:xfrm>
            <a:off x="6032920" y="1045382"/>
            <a:ext cx="88200" cy="88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100125" y="92486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46252" y="752475"/>
            <a:ext cx="3921858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CODS_CS_029</a:t>
            </a:r>
          </a:p>
        </p:txBody>
      </p:sp>
    </p:spTree>
    <p:extLst>
      <p:ext uri="{BB962C8B-B14F-4D97-AF65-F5344CB8AC3E}">
        <p14:creationId xmlns:p14="http://schemas.microsoft.com/office/powerpoint/2010/main" val="3708778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 bwMode="auto">
          <a:xfrm>
            <a:off x="261327" y="1384059"/>
            <a:ext cx="3717057" cy="4659187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E6E7E8"/>
            </a:bgClr>
          </a:pattFill>
          <a:ln w="3175">
            <a:noFill/>
            <a:miter lim="800000"/>
            <a:headEnd/>
            <a:tailEnd/>
          </a:ln>
          <a:effectLst/>
        </p:spPr>
        <p:txBody>
          <a:bodyPr wrap="none" lIns="91430" tIns="45716" rIns="91430" bIns="45716" rtlCol="0" anchor="ctr"/>
          <a:lstStyle/>
          <a:p>
            <a:pPr algn="ctr"/>
            <a:r>
              <a:rPr lang="ko-KR" altLang="en-US" sz="16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카메라 </a:t>
            </a:r>
            <a:r>
              <a:rPr lang="en-US" altLang="ko-KR" sz="16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CODS_CS_030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개인정보 입력 </a:t>
            </a:r>
            <a:r>
              <a:rPr lang="en-US" altLang="ko-KR" dirty="0"/>
              <a:t>&gt; </a:t>
            </a:r>
            <a:r>
              <a:rPr lang="ko-KR" altLang="en-US" dirty="0"/>
              <a:t>서류촬영</a:t>
            </a:r>
            <a:r>
              <a:rPr lang="en-US" altLang="ko-KR" dirty="0"/>
              <a:t> &gt; </a:t>
            </a:r>
            <a:r>
              <a:rPr lang="ko-KR" altLang="en-US" dirty="0"/>
              <a:t>첨부서류 촬영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첨부서류 촬영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85762" y="1033820"/>
            <a:ext cx="1620736" cy="3149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첨부서류 촬영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1327" y="1380940"/>
            <a:ext cx="37170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dd"/>
          <p:cNvSpPr>
            <a:spLocks noChangeAspect="1"/>
          </p:cNvSpPr>
          <p:nvPr/>
        </p:nvSpPr>
        <p:spPr bwMode="auto">
          <a:xfrm rot="2677438">
            <a:off x="3801205" y="1107378"/>
            <a:ext cx="167824" cy="167824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mera Icon"/>
          <p:cNvSpPr>
            <a:spLocks noChangeAspect="1" noEditPoints="1"/>
          </p:cNvSpPr>
          <p:nvPr/>
        </p:nvSpPr>
        <p:spPr bwMode="auto">
          <a:xfrm>
            <a:off x="1922657" y="5568012"/>
            <a:ext cx="420493" cy="378442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30844"/>
              </p:ext>
            </p:extLst>
          </p:nvPr>
        </p:nvGraphicFramePr>
        <p:xfrm>
          <a:off x="8124092" y="670889"/>
          <a:ext cx="1683399" cy="320832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첨부서류를 촬영하는 화면입니다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네이티브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개발 필요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촬영 가로 세로 비율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: a4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촬영 해상도 미정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인쇄 시 깨지지 않은 범위 확인 필요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촬영된 이미지는 디바이스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겔러리에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저장하지 않음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시간이 지났을 경우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자동삭제되는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temp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파일 혹은 보안폴더에 저장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직원 로그인 시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비노출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최초 활성화 화면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브라우저에만 노출되고 촬영 이미지에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매핑하지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않음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Tap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시 화면 이동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촬영 모드 이미지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이전 화면 이동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등록 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겔러리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부제목 2"/>
          <p:cNvSpPr txBox="1">
            <a:spLocks/>
          </p:cNvSpPr>
          <p:nvPr/>
        </p:nvSpPr>
        <p:spPr>
          <a:xfrm>
            <a:off x="4129112" y="1033820"/>
            <a:ext cx="1620736" cy="3149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첨부서류 촬영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204677" y="1380940"/>
            <a:ext cx="37170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dd"/>
          <p:cNvSpPr>
            <a:spLocks noChangeAspect="1"/>
          </p:cNvSpPr>
          <p:nvPr/>
        </p:nvSpPr>
        <p:spPr bwMode="auto">
          <a:xfrm rot="2677438">
            <a:off x="7744555" y="1107378"/>
            <a:ext cx="167824" cy="167824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206115" y="1392410"/>
          <a:ext cx="3715619" cy="46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0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촬영이미지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82600" y="1466850"/>
            <a:ext cx="3283850" cy="36830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사진이 흔들리거나 글자가 선명하지 않은 경우 심사가 어렵습니다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촬영 후 꼭 확인해주세요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4129112" y="5907275"/>
            <a:ext cx="3903638" cy="271942"/>
            <a:chOff x="601217" y="5839351"/>
            <a:chExt cx="3269971" cy="361570"/>
          </a:xfrm>
        </p:grpSpPr>
        <p:sp>
          <p:nvSpPr>
            <p:cNvPr id="37" name="직사각형 36"/>
            <p:cNvSpPr/>
            <p:nvPr/>
          </p:nvSpPr>
          <p:spPr>
            <a:xfrm>
              <a:off x="601217" y="5839351"/>
              <a:ext cx="1158453" cy="361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재촬영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59670" y="5839351"/>
              <a:ext cx="2111518" cy="3615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sp>
        <p:nvSpPr>
          <p:cNvPr id="39" name="Camera Icon"/>
          <p:cNvSpPr>
            <a:spLocks noChangeAspect="1" noEditPoints="1"/>
          </p:cNvSpPr>
          <p:nvPr/>
        </p:nvSpPr>
        <p:spPr bwMode="auto">
          <a:xfrm>
            <a:off x="4353121" y="5947424"/>
            <a:ext cx="210064" cy="189057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52709" y="5946454"/>
            <a:ext cx="216427" cy="21642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98057" y="594743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OK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3" name="꺾인 연결선 2"/>
          <p:cNvCxnSpPr>
            <a:stCxn id="37" idx="2"/>
            <a:endCxn id="21" idx="2"/>
          </p:cNvCxnSpPr>
          <p:nvPr/>
        </p:nvCxnSpPr>
        <p:spPr>
          <a:xfrm rot="5400000" flipH="1">
            <a:off x="3402234" y="4760869"/>
            <a:ext cx="135971" cy="2700727"/>
          </a:xfrm>
          <a:prstGeom prst="bentConnector3">
            <a:avLst>
              <a:gd name="adj1" fmla="val -1681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85762" y="963356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9762" y="1401506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꺾인 연결선 4"/>
          <p:cNvCxnSpPr>
            <a:stCxn id="20" idx="14"/>
            <a:endCxn id="34" idx="1"/>
          </p:cNvCxnSpPr>
          <p:nvPr/>
        </p:nvCxnSpPr>
        <p:spPr>
          <a:xfrm flipV="1">
            <a:off x="2238213" y="3717828"/>
            <a:ext cx="1967902" cy="2060264"/>
          </a:xfrm>
          <a:prstGeom prst="bentConnector3">
            <a:avLst>
              <a:gd name="adj1" fmla="val 9033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922657" y="560282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65807" y="588857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37407" y="348827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75507" y="588857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6252" y="752475"/>
            <a:ext cx="3921858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CODS_CS_030</a:t>
            </a:r>
          </a:p>
        </p:txBody>
      </p:sp>
    </p:spTree>
    <p:extLst>
      <p:ext uri="{BB962C8B-B14F-4D97-AF65-F5344CB8AC3E}">
        <p14:creationId xmlns:p14="http://schemas.microsoft.com/office/powerpoint/2010/main" val="3590638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129112" y="1033820"/>
            <a:ext cx="1620736" cy="3149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첨부서류 촬영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04677" y="1380940"/>
            <a:ext cx="37170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dd"/>
          <p:cNvSpPr>
            <a:spLocks noChangeAspect="1"/>
          </p:cNvSpPr>
          <p:nvPr/>
        </p:nvSpPr>
        <p:spPr bwMode="auto">
          <a:xfrm rot="2677438">
            <a:off x="7744555" y="1107378"/>
            <a:ext cx="167824" cy="167824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07743" y="1033820"/>
            <a:ext cx="1620736" cy="3149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첨부서류 촬영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3308" y="1380940"/>
            <a:ext cx="37170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dd"/>
          <p:cNvSpPr>
            <a:spLocks noChangeAspect="1"/>
          </p:cNvSpPr>
          <p:nvPr/>
        </p:nvSpPr>
        <p:spPr bwMode="auto">
          <a:xfrm rot="2677438">
            <a:off x="3823186" y="1107378"/>
            <a:ext cx="167824" cy="167824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58823" y="1515512"/>
          <a:ext cx="2363021" cy="29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7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촬영이미지</a:t>
                      </a:r>
                    </a:p>
                  </a:txBody>
                  <a:tcPr marL="58154" marR="58154" marT="29077" marB="2907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66709" y="5913137"/>
            <a:ext cx="3903638" cy="271942"/>
            <a:chOff x="601217" y="5839351"/>
            <a:chExt cx="3269971" cy="361570"/>
          </a:xfrm>
        </p:grpSpPr>
        <p:sp>
          <p:nvSpPr>
            <p:cNvPr id="22" name="직사각형 21"/>
            <p:cNvSpPr/>
            <p:nvPr/>
          </p:nvSpPr>
          <p:spPr>
            <a:xfrm>
              <a:off x="601217" y="5839351"/>
              <a:ext cx="1655312" cy="361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촬영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56529" y="5839351"/>
              <a:ext cx="1614659" cy="3615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sp>
        <p:nvSpPr>
          <p:cNvPr id="24" name="Camera Icon"/>
          <p:cNvSpPr>
            <a:spLocks noChangeAspect="1" noEditPoints="1"/>
          </p:cNvSpPr>
          <p:nvPr/>
        </p:nvSpPr>
        <p:spPr bwMode="auto">
          <a:xfrm>
            <a:off x="746229" y="5953286"/>
            <a:ext cx="210064" cy="189057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07959" y="5952316"/>
            <a:ext cx="216427" cy="21642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3307" y="595329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OK</a:t>
            </a:r>
            <a:endParaRPr lang="ko-KR" altLang="en-US" sz="800" b="1" dirty="0"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3308" y="4651678"/>
            <a:ext cx="37170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58897" y="4891401"/>
          <a:ext cx="659214" cy="8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촬영이미지</a:t>
                      </a:r>
                    </a:p>
                  </a:txBody>
                  <a:tcPr marL="16223" marR="16223" marT="8112" marB="81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396389" y="4891401"/>
          <a:ext cx="659214" cy="8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촬영이미지</a:t>
                      </a:r>
                    </a:p>
                  </a:txBody>
                  <a:tcPr marL="16223" marR="16223" marT="8112" marB="81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433881" y="4891401"/>
          <a:ext cx="659214" cy="8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촬영이미지</a:t>
                      </a:r>
                    </a:p>
                  </a:txBody>
                  <a:tcPr marL="16223" marR="16223" marT="8112" marB="8112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934651" y="4844274"/>
            <a:ext cx="252001" cy="252000"/>
            <a:chOff x="7156350" y="2722147"/>
            <a:chExt cx="252000" cy="252000"/>
          </a:xfrm>
        </p:grpSpPr>
        <p:sp>
          <p:nvSpPr>
            <p:cNvPr id="32" name="타원 31"/>
            <p:cNvSpPr/>
            <p:nvPr/>
          </p:nvSpPr>
          <p:spPr bwMode="auto">
            <a:xfrm>
              <a:off x="7156350" y="2722147"/>
              <a:ext cx="252000" cy="252000"/>
            </a:xfrm>
            <a:prstGeom prst="ellipse">
              <a:avLst/>
            </a:prstGeom>
            <a:solidFill>
              <a:srgbClr val="E6E7E8"/>
            </a:solidFill>
            <a:ln w="12700">
              <a:solidFill>
                <a:srgbClr val="84888B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dd"/>
            <p:cNvSpPr>
              <a:spLocks noChangeAspect="1"/>
            </p:cNvSpPr>
            <p:nvPr/>
          </p:nvSpPr>
          <p:spPr bwMode="auto">
            <a:xfrm rot="2677438">
              <a:off x="7209976" y="2767895"/>
              <a:ext cx="162000" cy="162000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77192" y="4844274"/>
            <a:ext cx="252001" cy="252000"/>
            <a:chOff x="7156350" y="2722147"/>
            <a:chExt cx="252000" cy="252000"/>
          </a:xfrm>
        </p:grpSpPr>
        <p:sp>
          <p:nvSpPr>
            <p:cNvPr id="35" name="타원 34"/>
            <p:cNvSpPr/>
            <p:nvPr/>
          </p:nvSpPr>
          <p:spPr bwMode="auto">
            <a:xfrm>
              <a:off x="7156350" y="2722147"/>
              <a:ext cx="252000" cy="252000"/>
            </a:xfrm>
            <a:prstGeom prst="ellipse">
              <a:avLst/>
            </a:prstGeom>
            <a:solidFill>
              <a:srgbClr val="E6E7E8"/>
            </a:solidFill>
            <a:ln w="12700">
              <a:solidFill>
                <a:srgbClr val="84888B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dd"/>
            <p:cNvSpPr>
              <a:spLocks noChangeAspect="1"/>
            </p:cNvSpPr>
            <p:nvPr/>
          </p:nvSpPr>
          <p:spPr bwMode="auto">
            <a:xfrm rot="2677438">
              <a:off x="7209976" y="2767895"/>
              <a:ext cx="162000" cy="162000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92110" y="4844274"/>
            <a:ext cx="252001" cy="252000"/>
            <a:chOff x="7156350" y="2722147"/>
            <a:chExt cx="252000" cy="252000"/>
          </a:xfrm>
        </p:grpSpPr>
        <p:sp>
          <p:nvSpPr>
            <p:cNvPr id="29" name="타원 28"/>
            <p:cNvSpPr/>
            <p:nvPr/>
          </p:nvSpPr>
          <p:spPr bwMode="auto">
            <a:xfrm>
              <a:off x="7156350" y="2722147"/>
              <a:ext cx="252000" cy="252000"/>
            </a:xfrm>
            <a:prstGeom prst="ellipse">
              <a:avLst/>
            </a:prstGeom>
            <a:solidFill>
              <a:srgbClr val="E6E7E8"/>
            </a:solidFill>
            <a:ln w="12700">
              <a:solidFill>
                <a:srgbClr val="84888B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dd"/>
            <p:cNvSpPr>
              <a:spLocks noChangeAspect="1"/>
            </p:cNvSpPr>
            <p:nvPr/>
          </p:nvSpPr>
          <p:spPr bwMode="auto">
            <a:xfrm rot="2677438">
              <a:off x="7209976" y="2767895"/>
              <a:ext cx="162000" cy="162000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왼쪽/오른쪽 화살표 36"/>
          <p:cNvSpPr/>
          <p:nvPr/>
        </p:nvSpPr>
        <p:spPr bwMode="auto">
          <a:xfrm>
            <a:off x="2583778" y="5425812"/>
            <a:ext cx="1441987" cy="320648"/>
          </a:xfrm>
          <a:prstGeom prst="leftRightArrow">
            <a:avLst/>
          </a:prstGeom>
          <a:solidFill>
            <a:schemeClr val="tx1">
              <a:alpha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17384" y="5913137"/>
            <a:ext cx="3903638" cy="271942"/>
            <a:chOff x="601217" y="5839351"/>
            <a:chExt cx="3269971" cy="361570"/>
          </a:xfrm>
        </p:grpSpPr>
        <p:sp>
          <p:nvSpPr>
            <p:cNvPr id="42" name="직사각형 41"/>
            <p:cNvSpPr/>
            <p:nvPr/>
          </p:nvSpPr>
          <p:spPr>
            <a:xfrm>
              <a:off x="601217" y="5839351"/>
              <a:ext cx="1655312" cy="361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촬영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56529" y="5839351"/>
              <a:ext cx="1614659" cy="3615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sp>
        <p:nvSpPr>
          <p:cNvPr id="44" name="Camera Icon"/>
          <p:cNvSpPr>
            <a:spLocks noChangeAspect="1" noEditPoints="1"/>
          </p:cNvSpPr>
          <p:nvPr/>
        </p:nvSpPr>
        <p:spPr bwMode="auto">
          <a:xfrm>
            <a:off x="4696904" y="5953286"/>
            <a:ext cx="210064" cy="189057"/>
          </a:xfrm>
          <a:custGeom>
            <a:avLst/>
            <a:gdLst>
              <a:gd name="T0" fmla="*/ 198 w 565"/>
              <a:gd name="T1" fmla="*/ 0 h 508"/>
              <a:gd name="T2" fmla="*/ 146 w 565"/>
              <a:gd name="T3" fmla="*/ 57 h 508"/>
              <a:gd name="T4" fmla="*/ 57 w 565"/>
              <a:gd name="T5" fmla="*/ 57 h 508"/>
              <a:gd name="T6" fmla="*/ 0 w 565"/>
              <a:gd name="T7" fmla="*/ 113 h 508"/>
              <a:gd name="T8" fmla="*/ 0 w 565"/>
              <a:gd name="T9" fmla="*/ 452 h 508"/>
              <a:gd name="T10" fmla="*/ 57 w 565"/>
              <a:gd name="T11" fmla="*/ 508 h 508"/>
              <a:gd name="T12" fmla="*/ 508 w 565"/>
              <a:gd name="T13" fmla="*/ 508 h 508"/>
              <a:gd name="T14" fmla="*/ 565 w 565"/>
              <a:gd name="T15" fmla="*/ 452 h 508"/>
              <a:gd name="T16" fmla="*/ 565 w 565"/>
              <a:gd name="T17" fmla="*/ 113 h 508"/>
              <a:gd name="T18" fmla="*/ 508 w 565"/>
              <a:gd name="T19" fmla="*/ 57 h 508"/>
              <a:gd name="T20" fmla="*/ 419 w 565"/>
              <a:gd name="T21" fmla="*/ 57 h 508"/>
              <a:gd name="T22" fmla="*/ 367 w 565"/>
              <a:gd name="T23" fmla="*/ 0 h 508"/>
              <a:gd name="T24" fmla="*/ 198 w 565"/>
              <a:gd name="T25" fmla="*/ 0 h 508"/>
              <a:gd name="T26" fmla="*/ 283 w 565"/>
              <a:gd name="T27" fmla="*/ 141 h 508"/>
              <a:gd name="T28" fmla="*/ 424 w 565"/>
              <a:gd name="T29" fmla="*/ 282 h 508"/>
              <a:gd name="T30" fmla="*/ 283 w 565"/>
              <a:gd name="T31" fmla="*/ 423 h 508"/>
              <a:gd name="T32" fmla="*/ 142 w 565"/>
              <a:gd name="T33" fmla="*/ 282 h 508"/>
              <a:gd name="T34" fmla="*/ 283 w 565"/>
              <a:gd name="T35" fmla="*/ 141 h 508"/>
              <a:gd name="T36" fmla="*/ 283 w 565"/>
              <a:gd name="T37" fmla="*/ 192 h 508"/>
              <a:gd name="T38" fmla="*/ 193 w 565"/>
              <a:gd name="T39" fmla="*/ 282 h 508"/>
              <a:gd name="T40" fmla="*/ 283 w 565"/>
              <a:gd name="T41" fmla="*/ 372 h 508"/>
              <a:gd name="T42" fmla="*/ 373 w 565"/>
              <a:gd name="T43" fmla="*/ 282 h 508"/>
              <a:gd name="T44" fmla="*/ 283 w 565"/>
              <a:gd name="T45" fmla="*/ 19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5" h="508">
                <a:moveTo>
                  <a:pt x="198" y="0"/>
                </a:moveTo>
                <a:lnTo>
                  <a:pt x="146" y="57"/>
                </a:lnTo>
                <a:lnTo>
                  <a:pt x="57" y="57"/>
                </a:lnTo>
                <a:cubicBezTo>
                  <a:pt x="26" y="57"/>
                  <a:pt x="0" y="82"/>
                  <a:pt x="0" y="113"/>
                </a:cubicBezTo>
                <a:lnTo>
                  <a:pt x="0" y="452"/>
                </a:lnTo>
                <a:cubicBezTo>
                  <a:pt x="0" y="483"/>
                  <a:pt x="26" y="508"/>
                  <a:pt x="57" y="508"/>
                </a:cubicBezTo>
                <a:lnTo>
                  <a:pt x="508" y="508"/>
                </a:lnTo>
                <a:cubicBezTo>
                  <a:pt x="539" y="508"/>
                  <a:pt x="565" y="483"/>
                  <a:pt x="565" y="452"/>
                </a:cubicBezTo>
                <a:lnTo>
                  <a:pt x="565" y="113"/>
                </a:lnTo>
                <a:cubicBezTo>
                  <a:pt x="565" y="82"/>
                  <a:pt x="539" y="57"/>
                  <a:pt x="508" y="57"/>
                </a:cubicBezTo>
                <a:lnTo>
                  <a:pt x="419" y="57"/>
                </a:lnTo>
                <a:lnTo>
                  <a:pt x="367" y="0"/>
                </a:lnTo>
                <a:lnTo>
                  <a:pt x="198" y="0"/>
                </a:lnTo>
                <a:close/>
                <a:moveTo>
                  <a:pt x="283" y="141"/>
                </a:moveTo>
                <a:cubicBezTo>
                  <a:pt x="361" y="141"/>
                  <a:pt x="424" y="204"/>
                  <a:pt x="424" y="282"/>
                </a:cubicBezTo>
                <a:cubicBezTo>
                  <a:pt x="424" y="360"/>
                  <a:pt x="361" y="423"/>
                  <a:pt x="283" y="423"/>
                </a:cubicBezTo>
                <a:cubicBezTo>
                  <a:pt x="205" y="423"/>
                  <a:pt x="142" y="360"/>
                  <a:pt x="142" y="282"/>
                </a:cubicBezTo>
                <a:cubicBezTo>
                  <a:pt x="142" y="204"/>
                  <a:pt x="205" y="141"/>
                  <a:pt x="283" y="141"/>
                </a:cubicBezTo>
                <a:close/>
                <a:moveTo>
                  <a:pt x="283" y="192"/>
                </a:moveTo>
                <a:cubicBezTo>
                  <a:pt x="233" y="192"/>
                  <a:pt x="193" y="232"/>
                  <a:pt x="193" y="282"/>
                </a:cubicBezTo>
                <a:cubicBezTo>
                  <a:pt x="193" y="332"/>
                  <a:pt x="233" y="372"/>
                  <a:pt x="283" y="372"/>
                </a:cubicBezTo>
                <a:cubicBezTo>
                  <a:pt x="333" y="372"/>
                  <a:pt x="373" y="332"/>
                  <a:pt x="373" y="282"/>
                </a:cubicBezTo>
                <a:cubicBezTo>
                  <a:pt x="373" y="232"/>
                  <a:pt x="333" y="192"/>
                  <a:pt x="283" y="192"/>
                </a:cubicBez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558634" y="5952316"/>
            <a:ext cx="216427" cy="21642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3982" y="595329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OK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311287" y="1509556"/>
            <a:ext cx="3519732" cy="2968659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E6E7E8"/>
            </a:bgClr>
          </a:pattFill>
          <a:ln w="3175">
            <a:noFill/>
            <a:miter lim="800000"/>
            <a:headEnd/>
            <a:tailEnd/>
          </a:ln>
          <a:effectLst/>
        </p:spPr>
        <p:txBody>
          <a:bodyPr wrap="none" lIns="91430" tIns="45716" rIns="91430" bIns="45716" rtlCol="0" anchor="ctr"/>
          <a:lstStyle/>
          <a:p>
            <a:pPr algn="ctr"/>
            <a:r>
              <a:rPr lang="ko-KR" altLang="en-US" sz="16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6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600" b="1" i="1" dirty="0">
              <a:solidFill>
                <a:srgbClr val="58595B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b="1" i="1" dirty="0" err="1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defualt</a:t>
            </a:r>
            <a:endParaRPr lang="en-US" altLang="ko-KR" sz="1600" b="1" i="1" dirty="0">
              <a:solidFill>
                <a:srgbClr val="5859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269154" y="4651678"/>
            <a:ext cx="37170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23884" y="5160756"/>
            <a:ext cx="19255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등록된 첨부파일이 없습니다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  <a:endParaRPr lang="ko-KR" altLang="en-US" sz="1050" dirty="0">
              <a:latin typeface="+mn-ea"/>
              <a:ea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804"/>
              </p:ext>
            </p:extLst>
          </p:nvPr>
        </p:nvGraphicFramePr>
        <p:xfrm>
          <a:off x="8124092" y="670889"/>
          <a:ext cx="1683399" cy="320832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첨부서류를 촬영하는 화면입니다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네이티브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개발 필요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촬영 가로 세로 비율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: a4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직원 로그인 시 </a:t>
                      </a:r>
                      <a:r>
                        <a:rPr lang="ko-KR" altLang="en-US" sz="700" b="1" baseline="0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비노출</a:t>
                      </a:r>
                      <a:endParaRPr lang="en-US" altLang="ko-KR" sz="700" b="1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장 이상 기존에 이미지가 있을 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마지막 위치로 붙음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2-1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영역도 마지막 촬영 이미지 활성화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접근시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마지막 촬영 이미지 노출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촬영시간이 늦을 경우 맨 뒤로 붙음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썸네일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이미지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tap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2-1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영역 내 이미지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Tap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네이티브에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저장된 파일 삭제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파일이 삭제 되었을 경우 디폴트 이미지 노출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 표기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51" name="갈매기형 수장 50"/>
          <p:cNvSpPr/>
          <p:nvPr/>
        </p:nvSpPr>
        <p:spPr bwMode="auto">
          <a:xfrm>
            <a:off x="3546505" y="2624695"/>
            <a:ext cx="483851" cy="936104"/>
          </a:xfrm>
          <a:prstGeom prst="chevron">
            <a:avLst>
              <a:gd name="adj" fmla="val 75888"/>
            </a:avLst>
          </a:prstGeom>
          <a:solidFill>
            <a:schemeClr val="bg1">
              <a:lumMod val="9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갈매기형 수장 52"/>
          <p:cNvSpPr/>
          <p:nvPr/>
        </p:nvSpPr>
        <p:spPr bwMode="auto">
          <a:xfrm flipH="1">
            <a:off x="166709" y="2624695"/>
            <a:ext cx="483851" cy="936104"/>
          </a:xfrm>
          <a:prstGeom prst="chevron">
            <a:avLst>
              <a:gd name="adj" fmla="val 75888"/>
            </a:avLst>
          </a:prstGeom>
          <a:solidFill>
            <a:srgbClr val="939397"/>
          </a:solidFill>
          <a:ln w="317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8999" y="5683375"/>
            <a:ext cx="818617" cy="17639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좌우 터치 슬라이드</a:t>
            </a:r>
          </a:p>
        </p:txBody>
      </p:sp>
      <p:sp>
        <p:nvSpPr>
          <p:cNvPr id="55" name="갈매기형 수장 54"/>
          <p:cNvSpPr/>
          <p:nvPr/>
        </p:nvSpPr>
        <p:spPr bwMode="auto">
          <a:xfrm>
            <a:off x="7534973" y="2624695"/>
            <a:ext cx="483851" cy="936104"/>
          </a:xfrm>
          <a:prstGeom prst="chevron">
            <a:avLst>
              <a:gd name="adj" fmla="val 75888"/>
            </a:avLst>
          </a:prstGeom>
          <a:solidFill>
            <a:schemeClr val="bg1">
              <a:lumMod val="9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 flipH="1">
            <a:off x="4155177" y="2624695"/>
            <a:ext cx="483851" cy="936104"/>
          </a:xfrm>
          <a:prstGeom prst="chevron">
            <a:avLst>
              <a:gd name="adj" fmla="val 75888"/>
            </a:avLst>
          </a:prstGeom>
          <a:solidFill>
            <a:schemeClr val="bg1">
              <a:lumMod val="9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3462" y="1230158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다이아몬드 57"/>
          <p:cNvSpPr/>
          <p:nvPr/>
        </p:nvSpPr>
        <p:spPr>
          <a:xfrm>
            <a:off x="7471749" y="3981356"/>
            <a:ext cx="1028923" cy="420343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네이티브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서버업로드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 실패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43" idx="0"/>
            <a:endCxn id="58" idx="0"/>
          </p:cNvCxnSpPr>
          <p:nvPr/>
        </p:nvCxnSpPr>
        <p:spPr>
          <a:xfrm rot="5400000" flipH="1" flipV="1">
            <a:off x="6555838" y="4482764"/>
            <a:ext cx="1931781" cy="928966"/>
          </a:xfrm>
          <a:prstGeom prst="bentConnector3">
            <a:avLst>
              <a:gd name="adj1" fmla="val 1118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8794797" y="4014897"/>
            <a:ext cx="967604" cy="46331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업로드에 실패했습니다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등록 버튼을 다시 시도해주세요 </a:t>
            </a:r>
          </a:p>
        </p:txBody>
      </p:sp>
      <p:cxnSp>
        <p:nvCxnSpPr>
          <p:cNvPr id="16" name="꺾인 연결선 15"/>
          <p:cNvCxnSpPr>
            <a:stCxn id="58" idx="3"/>
            <a:endCxn id="13" idx="1"/>
          </p:cNvCxnSpPr>
          <p:nvPr/>
        </p:nvCxnSpPr>
        <p:spPr>
          <a:xfrm>
            <a:off x="8500672" y="4191528"/>
            <a:ext cx="294125" cy="550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다이아몬드 62"/>
          <p:cNvSpPr/>
          <p:nvPr/>
        </p:nvSpPr>
        <p:spPr>
          <a:xfrm>
            <a:off x="7471749" y="4565228"/>
            <a:ext cx="1028923" cy="420343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 등록 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58" idx="2"/>
            <a:endCxn id="63" idx="0"/>
          </p:cNvCxnSpPr>
          <p:nvPr/>
        </p:nvCxnSpPr>
        <p:spPr>
          <a:xfrm>
            <a:off x="7986211" y="4401699"/>
            <a:ext cx="0" cy="1635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534973" y="5193072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ODS DB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에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파일 업로드</a:t>
            </a:r>
          </a:p>
        </p:txBody>
      </p:sp>
      <p:cxnSp>
        <p:nvCxnSpPr>
          <p:cNvPr id="12" name="직선 화살표 연결선 11"/>
          <p:cNvCxnSpPr>
            <a:stCxn id="63" idx="2"/>
            <a:endCxn id="67" idx="0"/>
          </p:cNvCxnSpPr>
          <p:nvPr/>
        </p:nvCxnSpPr>
        <p:spPr>
          <a:xfrm flipH="1">
            <a:off x="7985030" y="4985571"/>
            <a:ext cx="1181" cy="207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912187" y="144221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74287" y="480136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47037" y="480136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86787" y="480136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2-4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296737" y="144221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058737" y="513791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5911684" y="299924"/>
            <a:ext cx="1764000" cy="14401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11"/>
          </p:nvPr>
        </p:nvSpPr>
        <p:spPr>
          <a:xfrm>
            <a:off x="5911684" y="115841"/>
            <a:ext cx="1764000" cy="144016"/>
          </a:xfrm>
        </p:spPr>
        <p:txBody>
          <a:bodyPr/>
          <a:lstStyle/>
          <a:p>
            <a:r>
              <a:rPr lang="en-US" altLang="ko-KR" dirty="0"/>
              <a:t>CODS_CS_030</a:t>
            </a:r>
          </a:p>
        </p:txBody>
      </p:sp>
      <p:sp>
        <p:nvSpPr>
          <p:cNvPr id="71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1180140" y="297074"/>
            <a:ext cx="3853105" cy="146866"/>
          </a:xfrm>
        </p:spPr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개인정보 입력 </a:t>
            </a:r>
            <a:r>
              <a:rPr lang="en-US" altLang="ko-KR" dirty="0"/>
              <a:t>&gt; </a:t>
            </a:r>
            <a:r>
              <a:rPr lang="ko-KR" altLang="en-US" dirty="0"/>
              <a:t>서류촬영</a:t>
            </a:r>
            <a:r>
              <a:rPr lang="en-US" altLang="ko-KR" dirty="0"/>
              <a:t> &gt; </a:t>
            </a:r>
            <a:r>
              <a:rPr lang="ko-KR" altLang="en-US" dirty="0"/>
              <a:t>첨부서류 촬영</a:t>
            </a:r>
          </a:p>
        </p:txBody>
      </p:sp>
      <p:sp>
        <p:nvSpPr>
          <p:cNvPr id="72" name="텍스트 개체 틀 27"/>
          <p:cNvSpPr>
            <a:spLocks noGrp="1"/>
          </p:cNvSpPr>
          <p:nvPr>
            <p:ph type="body" sz="quarter" idx="14"/>
          </p:nvPr>
        </p:nvSpPr>
        <p:spPr>
          <a:xfrm>
            <a:off x="1180140" y="112269"/>
            <a:ext cx="3853105" cy="146866"/>
          </a:xfrm>
        </p:spPr>
        <p:txBody>
          <a:bodyPr/>
          <a:lstStyle/>
          <a:p>
            <a:r>
              <a:rPr lang="ko-KR" altLang="en-US" dirty="0"/>
              <a:t>첨부서류 촬영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6252" y="752475"/>
            <a:ext cx="3921858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CODS_CS_030</a:t>
            </a:r>
          </a:p>
        </p:txBody>
      </p:sp>
    </p:spTree>
    <p:extLst>
      <p:ext uri="{BB962C8B-B14F-4D97-AF65-F5344CB8AC3E}">
        <p14:creationId xmlns:p14="http://schemas.microsoft.com/office/powerpoint/2010/main" val="2940960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그림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04" y="1071879"/>
            <a:ext cx="3625011" cy="5092699"/>
          </a:xfrm>
          <a:prstGeom prst="rect">
            <a:avLst/>
          </a:prstGeom>
        </p:spPr>
      </p:pic>
      <p:sp>
        <p:nvSpPr>
          <p:cNvPr id="79" name="텍스트 개체 틀 7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텍스트 개체 틀 7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CODS_EA_001</a:t>
            </a:r>
          </a:p>
        </p:txBody>
      </p:sp>
      <p:sp>
        <p:nvSpPr>
          <p:cNvPr id="81" name="텍스트 개체 틀 8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2" name="텍스트 개체 틀 8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개인정보 입력 </a:t>
            </a:r>
            <a:r>
              <a:rPr lang="en-US" altLang="ko-KR" dirty="0"/>
              <a:t>&gt; </a:t>
            </a:r>
            <a:r>
              <a:rPr lang="ko-KR" altLang="en-US" dirty="0"/>
              <a:t>서류촬영</a:t>
            </a:r>
            <a:r>
              <a:rPr lang="en-US" altLang="ko-KR" dirty="0"/>
              <a:t> &gt; </a:t>
            </a:r>
            <a:r>
              <a:rPr lang="ko-KR" altLang="en-US" dirty="0"/>
              <a:t>전자문서 </a:t>
            </a:r>
          </a:p>
        </p:txBody>
      </p:sp>
      <p:sp>
        <p:nvSpPr>
          <p:cNvPr id="83" name="텍스트 개체 틀 8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전자문서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4642" y="998725"/>
            <a:ext cx="3930387" cy="1789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stCxn id="13" idx="6"/>
            <a:endCxn id="34" idx="2"/>
          </p:cNvCxnSpPr>
          <p:nvPr/>
        </p:nvCxnSpPr>
        <p:spPr>
          <a:xfrm>
            <a:off x="324239" y="1095863"/>
            <a:ext cx="833714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36039" y="1051763"/>
            <a:ext cx="88200" cy="88200"/>
            <a:chOff x="236039" y="1051763"/>
            <a:chExt cx="88200" cy="88200"/>
          </a:xfrm>
        </p:grpSpPr>
        <p:sp>
          <p:nvSpPr>
            <p:cNvPr id="13" name="타원 12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5" name="모서리가 둥근 직사각형 14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464757" y="1051763"/>
            <a:ext cx="88200" cy="88200"/>
            <a:chOff x="236039" y="1051763"/>
            <a:chExt cx="88200" cy="88200"/>
          </a:xfrm>
        </p:grpSpPr>
        <p:sp>
          <p:nvSpPr>
            <p:cNvPr id="19" name="타원 18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1" name="모서리가 둥근 직사각형 20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693475" y="1051763"/>
            <a:ext cx="88200" cy="88200"/>
            <a:chOff x="236039" y="1051763"/>
            <a:chExt cx="88200" cy="88200"/>
          </a:xfrm>
        </p:grpSpPr>
        <p:sp>
          <p:nvSpPr>
            <p:cNvPr id="24" name="타원 23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26" name="모서리가 둥근 직사각형 25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922193" y="1051763"/>
            <a:ext cx="88200" cy="88200"/>
            <a:chOff x="236039" y="1051763"/>
            <a:chExt cx="88200" cy="88200"/>
          </a:xfrm>
        </p:grpSpPr>
        <p:sp>
          <p:nvSpPr>
            <p:cNvPr id="29" name="타원 28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31" name="모서리가 둥근 직사각형 30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1157953" y="1038044"/>
            <a:ext cx="115639" cy="11563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0784" y="991644"/>
            <a:ext cx="81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전자문서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83684" y="3333267"/>
            <a:ext cx="3855564" cy="936104"/>
            <a:chOff x="5235414" y="3333267"/>
            <a:chExt cx="3855564" cy="936104"/>
          </a:xfrm>
        </p:grpSpPr>
        <p:sp>
          <p:nvSpPr>
            <p:cNvPr id="43" name="갈매기형 수장 42"/>
            <p:cNvSpPr/>
            <p:nvPr/>
          </p:nvSpPr>
          <p:spPr bwMode="auto">
            <a:xfrm>
              <a:off x="8607127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bg1">
                <a:lumMod val="8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갈매기형 수장 43"/>
            <p:cNvSpPr/>
            <p:nvPr/>
          </p:nvSpPr>
          <p:spPr bwMode="auto">
            <a:xfrm flipH="1">
              <a:off x="5235414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146252" y="752475"/>
            <a:ext cx="3921858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CODS_EA_001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855140" y="5977104"/>
            <a:ext cx="1216653" cy="2719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등록하기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330595" y="5977104"/>
            <a:ext cx="1693463" cy="2719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029174" y="5977104"/>
            <a:ext cx="825965" cy="27194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모두 사인하기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144642" y="5977104"/>
            <a:ext cx="190119" cy="27194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갈매기형 수장 137"/>
          <p:cNvSpPr/>
          <p:nvPr/>
        </p:nvSpPr>
        <p:spPr bwMode="auto">
          <a:xfrm rot="10800000">
            <a:off x="179167" y="6035869"/>
            <a:ext cx="116903" cy="162197"/>
          </a:xfrm>
          <a:prstGeom prst="chevron">
            <a:avLst>
              <a:gd name="adj" fmla="val 63948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3" tIns="45716" rIns="71993" bIns="45716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71166" y="6012759"/>
            <a:ext cx="698784" cy="21699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742814" y="6025505"/>
            <a:ext cx="277105" cy="191505"/>
          </a:xfrm>
          <a:prstGeom prst="roundRect">
            <a:avLst>
              <a:gd name="adj" fmla="val 201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형광펜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104475" y="6012759"/>
            <a:ext cx="481071" cy="216997"/>
          </a:xfrm>
          <a:prstGeom prst="roundRect">
            <a:avLst>
              <a:gd name="adj" fmla="val 201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  <a:latin typeface="+mn-ea"/>
              </a:rPr>
              <a:t>정사이즈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0662" y="6014592"/>
            <a:ext cx="369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dirty="0">
                <a:latin typeface="+mn-ea"/>
              </a:rPr>
              <a:t>/3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8881" y="6037562"/>
            <a:ext cx="316480" cy="171464"/>
          </a:xfrm>
          <a:prstGeom prst="round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펜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72028" y="92486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113392" y="998725"/>
            <a:ext cx="3930387" cy="1789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stCxn id="133" idx="6"/>
            <a:endCxn id="157" idx="2"/>
          </p:cNvCxnSpPr>
          <p:nvPr/>
        </p:nvCxnSpPr>
        <p:spPr>
          <a:xfrm>
            <a:off x="4292989" y="1095863"/>
            <a:ext cx="869127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4204789" y="1051763"/>
            <a:ext cx="88200" cy="88200"/>
            <a:chOff x="236039" y="1051763"/>
            <a:chExt cx="88200" cy="88200"/>
          </a:xfrm>
        </p:grpSpPr>
        <p:sp>
          <p:nvSpPr>
            <p:cNvPr id="133" name="타원 132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35" name="모서리가 둥근 직사각형 134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4433507" y="1051763"/>
            <a:ext cx="88200" cy="88200"/>
            <a:chOff x="236039" y="1051763"/>
            <a:chExt cx="88200" cy="88200"/>
          </a:xfrm>
        </p:grpSpPr>
        <p:sp>
          <p:nvSpPr>
            <p:cNvPr id="143" name="타원 142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45" name="모서리가 둥근 직사각형 144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4662225" y="1051763"/>
            <a:ext cx="88200" cy="88200"/>
            <a:chOff x="236039" y="1051763"/>
            <a:chExt cx="88200" cy="88200"/>
          </a:xfrm>
        </p:grpSpPr>
        <p:sp>
          <p:nvSpPr>
            <p:cNvPr id="148" name="타원 147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50" name="모서리가 둥근 직사각형 149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4890943" y="1051763"/>
            <a:ext cx="88200" cy="88200"/>
            <a:chOff x="236039" y="1051763"/>
            <a:chExt cx="88200" cy="88200"/>
          </a:xfrm>
        </p:grpSpPr>
        <p:sp>
          <p:nvSpPr>
            <p:cNvPr id="153" name="타원 152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155" name="모서리가 둥근 직사각형 154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57" name="타원 156"/>
          <p:cNvSpPr/>
          <p:nvPr/>
        </p:nvSpPr>
        <p:spPr>
          <a:xfrm>
            <a:off x="5162116" y="1038044"/>
            <a:ext cx="115639" cy="11563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214947" y="991644"/>
            <a:ext cx="81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전자문서</a:t>
            </a:r>
          </a:p>
        </p:txBody>
      </p:sp>
      <p:grpSp>
        <p:nvGrpSpPr>
          <p:cNvPr id="164" name="그룹 163"/>
          <p:cNvGrpSpPr/>
          <p:nvPr/>
        </p:nvGrpSpPr>
        <p:grpSpPr>
          <a:xfrm flipH="1">
            <a:off x="4152434" y="3333267"/>
            <a:ext cx="3855564" cy="936104"/>
            <a:chOff x="5235414" y="3333267"/>
            <a:chExt cx="3855564" cy="936104"/>
          </a:xfrm>
        </p:grpSpPr>
        <p:sp>
          <p:nvSpPr>
            <p:cNvPr id="165" name="갈매기형 수장 164"/>
            <p:cNvSpPr/>
            <p:nvPr/>
          </p:nvSpPr>
          <p:spPr bwMode="auto">
            <a:xfrm>
              <a:off x="8607127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갈매기형 수장 165"/>
            <p:cNvSpPr/>
            <p:nvPr/>
          </p:nvSpPr>
          <p:spPr bwMode="auto">
            <a:xfrm flipH="1">
              <a:off x="5235414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6823890" y="5977104"/>
            <a:ext cx="1216653" cy="2719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등록하기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4299345" y="5977104"/>
            <a:ext cx="1693463" cy="2719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997924" y="5977104"/>
            <a:ext cx="825965" cy="27194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모두 사인하기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113392" y="5977104"/>
            <a:ext cx="190119" cy="27194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갈매기형 수장 170"/>
          <p:cNvSpPr/>
          <p:nvPr/>
        </p:nvSpPr>
        <p:spPr bwMode="auto">
          <a:xfrm rot="10800000">
            <a:off x="4147917" y="6035869"/>
            <a:ext cx="116903" cy="162197"/>
          </a:xfrm>
          <a:prstGeom prst="chevron">
            <a:avLst>
              <a:gd name="adj" fmla="val 63948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3" tIns="45716" rIns="71993" bIns="45716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4339916" y="6012759"/>
            <a:ext cx="698784" cy="21699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711564" y="6025505"/>
            <a:ext cx="277105" cy="191505"/>
          </a:xfrm>
          <a:prstGeom prst="roundRect">
            <a:avLst>
              <a:gd name="adj" fmla="val 201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pc="-15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형광펜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073225" y="6012759"/>
            <a:ext cx="481071" cy="216997"/>
          </a:xfrm>
          <a:prstGeom prst="roundRect">
            <a:avLst>
              <a:gd name="adj" fmla="val 201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  <a:latin typeface="+mn-ea"/>
              </a:rPr>
              <a:t>정사이즈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559412" y="6014592"/>
            <a:ext cx="369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dirty="0">
                <a:latin typeface="+mn-ea"/>
              </a:rPr>
              <a:t>/3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367631" y="6037562"/>
            <a:ext cx="316480" cy="171464"/>
          </a:xfrm>
          <a:prstGeom prst="round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펜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76191" y="92486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73296"/>
              </p:ext>
            </p:extLst>
          </p:nvPr>
        </p:nvGraphicFramePr>
        <p:xfrm>
          <a:off x="8124092" y="670889"/>
          <a:ext cx="1683399" cy="331500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포시에스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안드로이드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웹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전용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뷰어를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활성화 합니다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전체 컴포넌트 활성화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아님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현재 버전에서 컴포넌트 데이터 변경 시 컬러로 영역 표기됨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스위치 컴포넌트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펜 우선 활성화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펜은 이미지 생성시 표기되어 저장됨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형광펜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활성화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형광펜은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이미지 생성시 표기되지 않고 저장됨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화면 비율 맞춤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사이즈가 작거나 크거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나 비율에 맞추더라도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재맞춤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</a:rPr>
                        <a:t>페이지 번호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총페이지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화면에서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3/2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영역을 차지할 경우 현재페이지로 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미필수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 체크 후 전자문서 생성 진행 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타원 182"/>
          <p:cNvSpPr/>
          <p:nvPr/>
        </p:nvSpPr>
        <p:spPr>
          <a:xfrm>
            <a:off x="339523" y="591405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1190423" y="591405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660323" y="591405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2123873" y="591405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930323" y="591405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502FC-7E5C-4D5B-B01C-262DA87B93BD}"/>
              </a:ext>
            </a:extLst>
          </p:cNvPr>
          <p:cNvSpPr txBox="1"/>
          <p:nvPr/>
        </p:nvSpPr>
        <p:spPr>
          <a:xfrm>
            <a:off x="747788" y="173244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전자계약서 양식 출력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6BE071-CF9E-4E1A-9294-3215D4A27289}"/>
              </a:ext>
            </a:extLst>
          </p:cNvPr>
          <p:cNvSpPr txBox="1"/>
          <p:nvPr/>
        </p:nvSpPr>
        <p:spPr>
          <a:xfrm>
            <a:off x="5095492" y="308206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전자계약서 예시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621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텍스트 개체 틀 6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CODS_CS_031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전자문서 </a:t>
            </a:r>
            <a:r>
              <a:rPr lang="en-US" altLang="ko-KR" dirty="0"/>
              <a:t>&gt; </a:t>
            </a:r>
            <a:r>
              <a:rPr lang="ko-KR" altLang="en-US" dirty="0" err="1"/>
              <a:t>모아사인하기</a:t>
            </a:r>
            <a:endParaRPr lang="ko-KR" altLang="en-US" dirty="0"/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모아사인하기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H="1">
            <a:off x="204825" y="3333267"/>
            <a:ext cx="3855564" cy="936104"/>
            <a:chOff x="5235414" y="3333267"/>
            <a:chExt cx="3855564" cy="936104"/>
          </a:xfrm>
        </p:grpSpPr>
        <p:sp>
          <p:nvSpPr>
            <p:cNvPr id="14" name="갈매기형 수장 13"/>
            <p:cNvSpPr/>
            <p:nvPr/>
          </p:nvSpPr>
          <p:spPr bwMode="auto">
            <a:xfrm>
              <a:off x="8607127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bg1">
                <a:lumMod val="8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갈매기형 수장 14"/>
            <p:cNvSpPr/>
            <p:nvPr/>
          </p:nvSpPr>
          <p:spPr bwMode="auto">
            <a:xfrm flipH="1">
              <a:off x="5235414" y="3333267"/>
              <a:ext cx="483851" cy="936104"/>
            </a:xfrm>
            <a:prstGeom prst="chevron">
              <a:avLst>
                <a:gd name="adj" fmla="val 75888"/>
              </a:avLst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76281" y="5960416"/>
            <a:ext cx="1216653" cy="27194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등록하기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100616" y="5960416"/>
            <a:ext cx="944589" cy="271942"/>
            <a:chOff x="5927503" y="5960416"/>
            <a:chExt cx="1148292" cy="271942"/>
          </a:xfrm>
        </p:grpSpPr>
        <p:sp>
          <p:nvSpPr>
            <p:cNvPr id="18" name="직사각형 17"/>
            <p:cNvSpPr/>
            <p:nvPr/>
          </p:nvSpPr>
          <p:spPr>
            <a:xfrm>
              <a:off x="6510906" y="5960416"/>
              <a:ext cx="564889" cy="271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1/3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27503" y="5960416"/>
              <a:ext cx="737457" cy="271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+mn-ea"/>
                </a:rPr>
                <a:t>정사이즈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58701" y="5960416"/>
            <a:ext cx="432390" cy="2719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형광펜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1012" y="5960416"/>
            <a:ext cx="432390" cy="27194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667091" y="6015313"/>
            <a:ext cx="0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50315" y="5960416"/>
            <a:ext cx="825965" cy="27194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모두 사인하기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5783" y="5960416"/>
            <a:ext cx="190119" cy="27194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갈매기형 수장 24"/>
          <p:cNvSpPr/>
          <p:nvPr/>
        </p:nvSpPr>
        <p:spPr bwMode="auto">
          <a:xfrm rot="10800000">
            <a:off x="200308" y="6019181"/>
            <a:ext cx="116903" cy="162197"/>
          </a:xfrm>
          <a:prstGeom prst="chevron">
            <a:avLst>
              <a:gd name="adj" fmla="val 63948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3" tIns="45716" rIns="71993" bIns="45716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5783" y="1184063"/>
            <a:ext cx="3922650" cy="5047261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342" y="998725"/>
            <a:ext cx="3930387" cy="17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30" idx="6"/>
            <a:endCxn id="49" idx="2"/>
          </p:cNvCxnSpPr>
          <p:nvPr/>
        </p:nvCxnSpPr>
        <p:spPr>
          <a:xfrm>
            <a:off x="336939" y="1095863"/>
            <a:ext cx="1055388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48739" y="1051763"/>
            <a:ext cx="88200" cy="88200"/>
            <a:chOff x="236039" y="1051763"/>
            <a:chExt cx="88200" cy="88200"/>
          </a:xfrm>
        </p:grpSpPr>
        <p:sp>
          <p:nvSpPr>
            <p:cNvPr id="30" name="타원 2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32" name="모서리가 둥근 직사각형 3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77457" y="1051763"/>
            <a:ext cx="88200" cy="88200"/>
            <a:chOff x="236039" y="1051763"/>
            <a:chExt cx="88200" cy="88200"/>
          </a:xfrm>
        </p:grpSpPr>
        <p:sp>
          <p:nvSpPr>
            <p:cNvPr id="35" name="타원 34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37" name="모서리가 둥근 직사각형 36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06175" y="1051763"/>
            <a:ext cx="88200" cy="88200"/>
            <a:chOff x="236039" y="1051763"/>
            <a:chExt cx="88200" cy="88200"/>
          </a:xfrm>
        </p:grpSpPr>
        <p:sp>
          <p:nvSpPr>
            <p:cNvPr id="40" name="타원 39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42" name="모서리가 둥근 직사각형 41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934893" y="1051763"/>
            <a:ext cx="88200" cy="88200"/>
            <a:chOff x="236039" y="1051763"/>
            <a:chExt cx="88200" cy="88200"/>
          </a:xfrm>
        </p:grpSpPr>
        <p:sp>
          <p:nvSpPr>
            <p:cNvPr id="45" name="타원 44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47" name="모서리가 둥근 직사각형 46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49" name="타원 48"/>
          <p:cNvSpPr/>
          <p:nvPr/>
        </p:nvSpPr>
        <p:spPr>
          <a:xfrm>
            <a:off x="1392327" y="1038044"/>
            <a:ext cx="115639" cy="11563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5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45158" y="991644"/>
            <a:ext cx="811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전자문서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163611" y="1051763"/>
            <a:ext cx="88200" cy="88200"/>
            <a:chOff x="236039" y="1051763"/>
            <a:chExt cx="88200" cy="88200"/>
          </a:xfrm>
        </p:grpSpPr>
        <p:sp>
          <p:nvSpPr>
            <p:cNvPr id="52" name="타원 51"/>
            <p:cNvSpPr/>
            <p:nvPr/>
          </p:nvSpPr>
          <p:spPr>
            <a:xfrm>
              <a:off x="236039" y="1051763"/>
              <a:ext cx="88200" cy="882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250048" y="1061150"/>
              <a:ext cx="45719" cy="74433"/>
              <a:chOff x="618232" y="934936"/>
              <a:chExt cx="103752" cy="168913"/>
            </a:xfrm>
            <a:solidFill>
              <a:schemeClr val="bg1"/>
            </a:solidFill>
          </p:grpSpPr>
          <p:sp>
            <p:nvSpPr>
              <p:cNvPr id="54" name="모서리가 둥근 직사각형 53"/>
              <p:cNvSpPr/>
              <p:nvPr/>
            </p:nvSpPr>
            <p:spPr>
              <a:xfrm rot="3447436">
                <a:off x="568140" y="1010350"/>
                <a:ext cx="135937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18601011">
                <a:off x="619651" y="1001516"/>
                <a:ext cx="168913" cy="3575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 bwMode="auto">
          <a:xfrm>
            <a:off x="713858" y="2420672"/>
            <a:ext cx="2950580" cy="1898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772659" y="2488380"/>
            <a:ext cx="1620736" cy="3098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모두 사인하기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88234" y="2832931"/>
            <a:ext cx="27920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dd"/>
          <p:cNvSpPr>
            <a:spLocks noChangeAspect="1"/>
          </p:cNvSpPr>
          <p:nvPr/>
        </p:nvSpPr>
        <p:spPr bwMode="auto">
          <a:xfrm rot="2677438">
            <a:off x="3378618" y="2560738"/>
            <a:ext cx="167824" cy="16508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19720" y="4209620"/>
            <a:ext cx="2950581" cy="271942"/>
            <a:chOff x="601217" y="5839351"/>
            <a:chExt cx="3251501" cy="361570"/>
          </a:xfrm>
        </p:grpSpPr>
        <p:sp>
          <p:nvSpPr>
            <p:cNvPr id="61" name="직사각형 60"/>
            <p:cNvSpPr/>
            <p:nvPr/>
          </p:nvSpPr>
          <p:spPr>
            <a:xfrm>
              <a:off x="601217" y="5839351"/>
              <a:ext cx="1158453" cy="361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59671" y="5839351"/>
              <a:ext cx="2093047" cy="361570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25237"/>
              </p:ext>
            </p:extLst>
          </p:nvPr>
        </p:nvGraphicFramePr>
        <p:xfrm>
          <a:off x="1025005" y="3034795"/>
          <a:ext cx="2316554" cy="109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339">
                <a:tc>
                  <a:txBody>
                    <a:bodyPr/>
                    <a:lstStyle/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FF99CC"/>
                          </a:solidFill>
                          <a:latin typeface="+mn-lt"/>
                          <a:ea typeface="+mn-ea"/>
                          <a:cs typeface="+mn-cs"/>
                        </a:rPr>
                        <a:t>서명</a:t>
                      </a: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94" marR="118694" marT="140188" marB="140188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73121"/>
              </p:ext>
            </p:extLst>
          </p:nvPr>
        </p:nvGraphicFramePr>
        <p:xfrm>
          <a:off x="8124092" y="670889"/>
          <a:ext cx="1683399" cy="214152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클립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안드로이드용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전자문서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뷰어를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활성화 합니다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기업일 경우 두개로 띄워야 함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모두 사인하기 버튼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tap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시 화면 활성화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Tap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필수 입력 체크 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미필수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입력 시 해당 컴포넌트로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기업계약 선택 시 노출 영역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4206764" y="960112"/>
            <a:ext cx="2950580" cy="34721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CBE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latinLnBrk="0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부제목 2"/>
          <p:cNvSpPr txBox="1">
            <a:spLocks/>
          </p:cNvSpPr>
          <p:nvPr/>
        </p:nvSpPr>
        <p:spPr>
          <a:xfrm>
            <a:off x="4265565" y="1027820"/>
            <a:ext cx="1620736" cy="3098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모두 사인하기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281140" y="1372371"/>
            <a:ext cx="27920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dd"/>
          <p:cNvSpPr>
            <a:spLocks noChangeAspect="1"/>
          </p:cNvSpPr>
          <p:nvPr/>
        </p:nvSpPr>
        <p:spPr bwMode="auto">
          <a:xfrm rot="2677438">
            <a:off x="6871524" y="1100178"/>
            <a:ext cx="167824" cy="16508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200901" y="4207848"/>
            <a:ext cx="2962306" cy="271942"/>
            <a:chOff x="588296" y="5839351"/>
            <a:chExt cx="3264422" cy="361570"/>
          </a:xfrm>
        </p:grpSpPr>
        <p:sp>
          <p:nvSpPr>
            <p:cNvPr id="78" name="직사각형 77"/>
            <p:cNvSpPr/>
            <p:nvPr/>
          </p:nvSpPr>
          <p:spPr>
            <a:xfrm>
              <a:off x="588296" y="5839351"/>
              <a:ext cx="1171373" cy="3615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759671" y="5839351"/>
              <a:ext cx="2093047" cy="361570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등록</a:t>
              </a:r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94505"/>
              </p:ext>
            </p:extLst>
          </p:nvPr>
        </p:nvGraphicFramePr>
        <p:xfrm>
          <a:off x="4517911" y="1700804"/>
          <a:ext cx="2316554" cy="109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339">
                <a:tc>
                  <a:txBody>
                    <a:bodyPr/>
                    <a:lstStyle/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FF99CC"/>
                          </a:solidFill>
                          <a:latin typeface="+mn-lt"/>
                          <a:ea typeface="+mn-ea"/>
                          <a:cs typeface="+mn-cs"/>
                        </a:rPr>
                        <a:t>서명</a:t>
                      </a: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94" marR="118694" marT="140188" marB="140188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67419"/>
              </p:ext>
            </p:extLst>
          </p:nvPr>
        </p:nvGraphicFramePr>
        <p:xfrm>
          <a:off x="4517911" y="3038209"/>
          <a:ext cx="2316554" cy="109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339">
                <a:tc>
                  <a:txBody>
                    <a:bodyPr/>
                    <a:lstStyle/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773492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FF99CC"/>
                          </a:solidFill>
                          <a:latin typeface="+mn-lt"/>
                          <a:ea typeface="+mn-ea"/>
                          <a:cs typeface="+mn-cs"/>
                        </a:rPr>
                        <a:t>서명</a:t>
                      </a:r>
                      <a:endParaRPr lang="en-US" altLang="ko-KR" sz="1200" b="1" kern="1200" dirty="0">
                        <a:solidFill>
                          <a:srgbClr val="FF99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694" marR="118694" marT="140188" marB="140188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419889" y="144978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본인 사인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19889" y="282773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기업 사인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3702" y="4522437"/>
            <a:ext cx="1725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# </a:t>
            </a:r>
            <a:r>
              <a:rPr lang="ko-KR" altLang="en-US" sz="800" dirty="0">
                <a:latin typeface="+mn-ea"/>
                <a:ea typeface="+mn-ea"/>
              </a:rPr>
              <a:t>개인 </a:t>
            </a:r>
            <a:r>
              <a:rPr lang="en-US" altLang="ko-KR" sz="800" dirty="0">
                <a:latin typeface="+mn-ea"/>
                <a:ea typeface="+mn-ea"/>
              </a:rPr>
              <a:t>+ </a:t>
            </a:r>
            <a:r>
              <a:rPr lang="ko-KR" altLang="en-US" sz="800" dirty="0">
                <a:latin typeface="+mn-ea"/>
                <a:ea typeface="+mn-ea"/>
              </a:rPr>
              <a:t>기업계약 동시 진행 시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46033" y="283414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본인 사인</a:t>
            </a:r>
          </a:p>
        </p:txBody>
      </p:sp>
      <p:sp>
        <p:nvSpPr>
          <p:cNvPr id="86" name="타원 85"/>
          <p:cNvSpPr/>
          <p:nvPr/>
        </p:nvSpPr>
        <p:spPr>
          <a:xfrm>
            <a:off x="3698343" y="5933617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86" idx="0"/>
            <a:endCxn id="89" idx="1"/>
          </p:cNvCxnSpPr>
          <p:nvPr/>
        </p:nvCxnSpPr>
        <p:spPr>
          <a:xfrm rot="5400000" flipH="1" flipV="1">
            <a:off x="3907911" y="5202503"/>
            <a:ext cx="588892" cy="87333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/>
          <p:cNvSpPr/>
          <p:nvPr/>
        </p:nvSpPr>
        <p:spPr>
          <a:xfrm>
            <a:off x="4639026" y="5134553"/>
            <a:ext cx="1028923" cy="420343"/>
          </a:xfrm>
          <a:prstGeom prst="diamond">
            <a:avLst/>
          </a:prstGeom>
          <a:solidFill>
            <a:srgbClr val="FFFF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필수입력란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완료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111010" y="592366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2" name="꺾인 연결선 91"/>
          <p:cNvCxnSpPr/>
          <p:nvPr/>
        </p:nvCxnSpPr>
        <p:spPr>
          <a:xfrm rot="5400000" flipH="1" flipV="1">
            <a:off x="1580142" y="5252170"/>
            <a:ext cx="1598990" cy="4293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89" idx="0"/>
          </p:cNvCxnSpPr>
          <p:nvPr/>
        </p:nvCxnSpPr>
        <p:spPr>
          <a:xfrm rot="16200000" flipV="1">
            <a:off x="4535089" y="4516153"/>
            <a:ext cx="171040" cy="106575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29820" y="4975253"/>
            <a:ext cx="9589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N. </a:t>
            </a:r>
            <a:r>
              <a:rPr lang="ko-KR" altLang="en-US" sz="600" dirty="0">
                <a:latin typeface="+mn-ea"/>
                <a:ea typeface="+mn-ea"/>
              </a:rPr>
              <a:t>해당</a:t>
            </a:r>
            <a:r>
              <a:rPr lang="en-US" altLang="ko-KR" sz="600" dirty="0">
                <a:latin typeface="+mn-ea"/>
                <a:ea typeface="+mn-ea"/>
              </a:rPr>
              <a:t> </a:t>
            </a:r>
            <a:r>
              <a:rPr lang="ko-KR" altLang="en-US" sz="600" dirty="0">
                <a:latin typeface="+mn-ea"/>
                <a:ea typeface="+mn-ea"/>
              </a:rPr>
              <a:t>컴포넌트 이동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639686" y="6024898"/>
            <a:ext cx="1031880" cy="2723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전자문서 생성 프로세스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직선 화살표 연결선 101"/>
          <p:cNvCxnSpPr>
            <a:stCxn id="89" idx="2"/>
            <a:endCxn id="100" idx="0"/>
          </p:cNvCxnSpPr>
          <p:nvPr/>
        </p:nvCxnSpPr>
        <p:spPr>
          <a:xfrm>
            <a:off x="5153488" y="5554896"/>
            <a:ext cx="2138" cy="4700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1156" y="5523646"/>
            <a:ext cx="8931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Y. </a:t>
            </a:r>
            <a:r>
              <a:rPr lang="ko-KR" altLang="en-US" sz="600" dirty="0">
                <a:latin typeface="+mn-ea"/>
                <a:ea typeface="+mn-ea"/>
              </a:rPr>
              <a:t>다음 페이지 참조 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744331" y="752475"/>
            <a:ext cx="2725700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CODS_CS_031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45120" y="2834140"/>
            <a:ext cx="2625348" cy="1324707"/>
            <a:chOff x="4745120" y="2834140"/>
            <a:chExt cx="1037492" cy="1324707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745120" y="2834140"/>
              <a:ext cx="103749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745120" y="4158847"/>
              <a:ext cx="103749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오른쪽 중괄호 4"/>
          <p:cNvSpPr/>
          <p:nvPr/>
        </p:nvSpPr>
        <p:spPr>
          <a:xfrm>
            <a:off x="7233137" y="2913184"/>
            <a:ext cx="137331" cy="1190801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402836" y="3436604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79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3553728-C690-4775-9C9F-F3BF93428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22A06AE-4BA8-41B5-9F22-8157D13BD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F4BE103-03A4-420F-A330-7E2E81A95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285BB9-A693-4EA9-9CAA-64E3B6A02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4EFD51-8588-41E1-9B33-5EABD4B9F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5C963-D2D1-4613-A846-C11367B184D3}"/>
              </a:ext>
            </a:extLst>
          </p:cNvPr>
          <p:cNvSpPr/>
          <p:nvPr/>
        </p:nvSpPr>
        <p:spPr>
          <a:xfrm>
            <a:off x="2482031" y="2783770"/>
            <a:ext cx="3361818" cy="103177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서비스항목등록에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29950-1086-4077-BEB4-838E3CE7BA32}"/>
              </a:ext>
            </a:extLst>
          </p:cNvPr>
          <p:cNvSpPr/>
          <p:nvPr/>
        </p:nvSpPr>
        <p:spPr>
          <a:xfrm>
            <a:off x="730570" y="4133481"/>
            <a:ext cx="6358127" cy="20218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소득증명서 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수금방법 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청구방법정보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담당자정보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서비스이행 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연간서비스계획정보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장비구획화 항목 정보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해당 항목을 입력 받을 수 있는 화면 구성</a:t>
            </a:r>
            <a:endParaRPr kumimoji="1"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참조파일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세스코요구사항정의서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_v0.5__20201204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의 스크린샷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쉬트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CES-020 , CES-022, CES-023, CES-026, CES-027, CES-028, CES-030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369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30594" y="3270552"/>
            <a:ext cx="1480621" cy="2097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별도 페이지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노출안함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신분증 촬영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346580" y="3270552"/>
            <a:ext cx="1623765" cy="2246104"/>
            <a:chOff x="6214889" y="3270552"/>
            <a:chExt cx="1623765" cy="2246104"/>
          </a:xfrm>
        </p:grpSpPr>
        <p:sp>
          <p:nvSpPr>
            <p:cNvPr id="17" name="직사각형 16"/>
            <p:cNvSpPr/>
            <p:nvPr/>
          </p:nvSpPr>
          <p:spPr>
            <a:xfrm>
              <a:off x="6214889" y="3270552"/>
              <a:ext cx="1480621" cy="2097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첨부서류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86461" y="3344987"/>
              <a:ext cx="1480621" cy="2097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첨부서류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58033" y="3419422"/>
              <a:ext cx="1480621" cy="2097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첨부서류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전자문서 노출 출력 순서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4067" y="436474"/>
            <a:ext cx="9317828" cy="148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TSA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적용 문서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4067" y="3043717"/>
            <a:ext cx="6544705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각각 파일 저장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6469" y="5516656"/>
            <a:ext cx="5031946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  <a:ea typeface="+mn-ea"/>
              </a:rPr>
              <a:t>파일관리번호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첨부문서 관리번호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  <a:r>
              <a:rPr lang="ko-KR" altLang="en-US" sz="800" dirty="0">
                <a:latin typeface="+mn-ea"/>
                <a:ea typeface="+mn-ea"/>
              </a:rPr>
              <a:t>접수일자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  <a:r>
              <a:rPr lang="ko-KR" altLang="en-US" sz="800" dirty="0">
                <a:latin typeface="+mn-ea"/>
                <a:ea typeface="+mn-ea"/>
              </a:rPr>
              <a:t>접수번호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  <a:r>
              <a:rPr lang="ko-KR" altLang="en-US" sz="800" dirty="0">
                <a:latin typeface="+mn-ea"/>
                <a:ea typeface="+mn-ea"/>
              </a:rPr>
              <a:t>고객번호</a:t>
            </a:r>
            <a:endParaRPr lang="en-US" altLang="ko-KR" sz="800" dirty="0">
              <a:latin typeface="+mn-ea"/>
              <a:ea typeface="+mn-ea"/>
            </a:endParaRP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  <a:ea typeface="+mn-ea"/>
              </a:rPr>
              <a:t>비고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전자문서 생성 시 클립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>
                <a:latin typeface="+mn-ea"/>
                <a:ea typeface="+mn-ea"/>
              </a:rPr>
              <a:t>디렉토리에 관리되는 최신버전의 </a:t>
            </a:r>
            <a:r>
              <a:rPr lang="en-US" altLang="ko-KR" sz="80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>클립파일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>
                <a:latin typeface="+mn-ea"/>
                <a:ea typeface="+mn-ea"/>
              </a:rPr>
              <a:t>파일을 호출해 온다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문서번호는 </a:t>
            </a:r>
            <a:r>
              <a:rPr lang="en-US" altLang="ko-KR" sz="800" dirty="0">
                <a:latin typeface="+mn-ea"/>
                <a:ea typeface="+mn-ea"/>
              </a:rPr>
              <a:t>ECM</a:t>
            </a:r>
            <a:r>
              <a:rPr lang="ko-KR" altLang="en-US" sz="800" dirty="0">
                <a:latin typeface="+mn-ea"/>
                <a:ea typeface="+mn-ea"/>
              </a:rPr>
              <a:t>을 통하여 관리한다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만약 전자문서 작성 중 이탈 했을 시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 dirty="0">
                <a:latin typeface="+mn-ea"/>
                <a:ea typeface="+mn-ea"/>
              </a:rPr>
              <a:t>체크하거나 입력한 정보에 대해 저장하지 않는다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신분증 정보는 </a:t>
            </a:r>
            <a:r>
              <a:rPr lang="ko-KR" altLang="en-US" sz="800" dirty="0" err="1">
                <a:latin typeface="+mn-ea"/>
                <a:ea typeface="+mn-ea"/>
              </a:rPr>
              <a:t>전자뷰어에서</a:t>
            </a:r>
            <a:r>
              <a:rPr lang="ko-KR" altLang="en-US" sz="800" dirty="0">
                <a:latin typeface="+mn-ea"/>
                <a:ea typeface="+mn-ea"/>
              </a:rPr>
              <a:t> 펼침 상태에서는 보이지 않으나</a:t>
            </a:r>
            <a:r>
              <a:rPr lang="en-US" altLang="ko-KR" sz="800" dirty="0">
                <a:latin typeface="+mn-ea"/>
                <a:ea typeface="+mn-ea"/>
              </a:rPr>
              <a:t>, ECM</a:t>
            </a:r>
            <a:r>
              <a:rPr lang="ko-KR" altLang="en-US" sz="800" dirty="0">
                <a:latin typeface="+mn-ea"/>
                <a:ea typeface="+mn-ea"/>
              </a:rPr>
              <a:t>에서는 각각 분리해서 저장된다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2B8F7-B27E-47D3-BACF-4AE58EC3547C}"/>
              </a:ext>
            </a:extLst>
          </p:cNvPr>
          <p:cNvSpPr txBox="1"/>
          <p:nvPr/>
        </p:nvSpPr>
        <p:spPr>
          <a:xfrm>
            <a:off x="3473136" y="1714104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전체 수급 문서 목록 정의 필요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D35979-32EB-4027-B5D1-CDBD987ED118}"/>
              </a:ext>
            </a:extLst>
          </p:cNvPr>
          <p:cNvSpPr/>
          <p:nvPr/>
        </p:nvSpPr>
        <p:spPr>
          <a:xfrm>
            <a:off x="339521" y="3270552"/>
            <a:ext cx="1480621" cy="2097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별첨 서류</a:t>
            </a:r>
          </a:p>
        </p:txBody>
      </p:sp>
    </p:spTree>
    <p:extLst>
      <p:ext uri="{BB962C8B-B14F-4D97-AF65-F5344CB8AC3E}">
        <p14:creationId xmlns:p14="http://schemas.microsoft.com/office/powerpoint/2010/main" val="1824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0898"/>
              </p:ext>
            </p:extLst>
          </p:nvPr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1114155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EAFD73-E642-4920-A4DB-CDC34C4C8694}"/>
              </a:ext>
            </a:extLst>
          </p:cNvPr>
          <p:cNvSpPr/>
          <p:nvPr/>
        </p:nvSpPr>
        <p:spPr>
          <a:xfrm>
            <a:off x="277691" y="1467526"/>
            <a:ext cx="3619181" cy="12413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54">
            <a:extLst>
              <a:ext uri="{FF2B5EF4-FFF2-40B4-BE49-F238E27FC236}">
                <a16:creationId xmlns:a16="http://schemas.microsoft.com/office/drawing/2014/main" id="{48B24290-DE46-4E57-9BD9-8134631E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92" y="168815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 dirty="0">
                <a:latin typeface="+mj-ea"/>
                <a:ea typeface="+mj-ea"/>
              </a:rPr>
              <a:t>고객조회</a:t>
            </a:r>
          </a:p>
        </p:txBody>
      </p:sp>
      <p:sp>
        <p:nvSpPr>
          <p:cNvPr id="39" name="TextBox 56">
            <a:extLst>
              <a:ext uri="{FF2B5EF4-FFF2-40B4-BE49-F238E27FC236}">
                <a16:creationId xmlns:a16="http://schemas.microsoft.com/office/drawing/2014/main" id="{7CC4B61A-621F-4620-B727-9DEDC082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92" y="2000894"/>
            <a:ext cx="1462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 dirty="0" err="1">
                <a:latin typeface="+mj-ea"/>
                <a:ea typeface="+mj-ea"/>
              </a:rPr>
              <a:t>세스코</a:t>
            </a:r>
            <a:r>
              <a:rPr lang="ko-KR" altLang="en-US" b="0" dirty="0">
                <a:latin typeface="+mj-ea"/>
                <a:ea typeface="+mj-ea"/>
              </a:rPr>
              <a:t>  고객 조회 서비스 입니다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EC4CB-B061-4F82-AC17-7F46A0B784C3}"/>
              </a:ext>
            </a:extLst>
          </p:cNvPr>
          <p:cNvSpPr/>
          <p:nvPr/>
        </p:nvSpPr>
        <p:spPr>
          <a:xfrm>
            <a:off x="1965174" y="1702070"/>
            <a:ext cx="1785968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고객번호 입력</a:t>
            </a:r>
          </a:p>
        </p:txBody>
      </p:sp>
      <p:sp>
        <p:nvSpPr>
          <p:cNvPr id="41" name="직사각형 8">
            <a:extLst>
              <a:ext uri="{FF2B5EF4-FFF2-40B4-BE49-F238E27FC236}">
                <a16:creationId xmlns:a16="http://schemas.microsoft.com/office/drawing/2014/main" id="{53EDD876-0CC4-4006-B140-79A67BE7D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50" y="2084066"/>
            <a:ext cx="64928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b="0" dirty="0">
                <a:latin typeface="+mj-ea"/>
                <a:ea typeface="+mj-ea"/>
              </a:rPr>
              <a:t>검색</a:t>
            </a:r>
          </a:p>
        </p:txBody>
      </p:sp>
      <p:sp>
        <p:nvSpPr>
          <p:cNvPr id="42" name="직사각형 31">
            <a:extLst>
              <a:ext uri="{FF2B5EF4-FFF2-40B4-BE49-F238E27FC236}">
                <a16:creationId xmlns:a16="http://schemas.microsoft.com/office/drawing/2014/main" id="{BC3E2478-E132-4822-BE6A-6BFC5400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601" y="1467069"/>
            <a:ext cx="3619181" cy="124139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683595A4-353E-4B4F-9F9E-4A782C235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20" y="153056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 dirty="0">
                <a:latin typeface="+mj-ea"/>
                <a:ea typeface="+mj-ea"/>
              </a:rPr>
              <a:t>추가서류제출</a:t>
            </a:r>
          </a:p>
        </p:txBody>
      </p:sp>
      <p:sp>
        <p:nvSpPr>
          <p:cNvPr id="44" name="직사각형 48">
            <a:extLst>
              <a:ext uri="{FF2B5EF4-FFF2-40B4-BE49-F238E27FC236}">
                <a16:creationId xmlns:a16="http://schemas.microsoft.com/office/drawing/2014/main" id="{FE88F8F8-DCDB-4034-9FB8-C4747E08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423" y="1869123"/>
            <a:ext cx="647700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b="0" dirty="0">
                <a:latin typeface="+mj-ea"/>
                <a:ea typeface="+mj-ea"/>
              </a:rPr>
              <a:t>계약서</a:t>
            </a:r>
          </a:p>
        </p:txBody>
      </p:sp>
      <p:sp>
        <p:nvSpPr>
          <p:cNvPr id="45" name="직사각형 49">
            <a:extLst>
              <a:ext uri="{FF2B5EF4-FFF2-40B4-BE49-F238E27FC236}">
                <a16:creationId xmlns:a16="http://schemas.microsoft.com/office/drawing/2014/main" id="{2CD26B53-BE0B-42A8-82D4-37E9635C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385" y="1869123"/>
            <a:ext cx="647700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b="0" dirty="0">
                <a:latin typeface="+mj-ea"/>
                <a:ea typeface="+mj-ea"/>
              </a:rPr>
              <a:t>추가서식</a:t>
            </a:r>
          </a:p>
        </p:txBody>
      </p:sp>
      <p:sp>
        <p:nvSpPr>
          <p:cNvPr id="46" name="TextBox 50">
            <a:extLst>
              <a:ext uri="{FF2B5EF4-FFF2-40B4-BE49-F238E27FC236}">
                <a16:creationId xmlns:a16="http://schemas.microsoft.com/office/drawing/2014/main" id="{71915AB9-1879-4C96-9FFE-3DF3CB4B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20" y="1829019"/>
            <a:ext cx="1462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 dirty="0">
                <a:latin typeface="+mj-ea"/>
                <a:ea typeface="+mj-ea"/>
              </a:rPr>
              <a:t>추가서류를 간편하게 제출하실 수 있습니다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47" name="직사각형 31">
            <a:extLst>
              <a:ext uri="{FF2B5EF4-FFF2-40B4-BE49-F238E27FC236}">
                <a16:creationId xmlns:a16="http://schemas.microsoft.com/office/drawing/2014/main" id="{32D461BE-01CD-48EF-AAE7-DFEEF11F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1" y="2784878"/>
            <a:ext cx="3619181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AEB04F-BE3A-47E3-B433-74A64987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10" y="284837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 dirty="0">
                <a:latin typeface="+mj-ea"/>
                <a:ea typeface="+mj-ea"/>
              </a:rPr>
              <a:t>공지사항</a:t>
            </a:r>
          </a:p>
        </p:txBody>
      </p:sp>
      <p:sp>
        <p:nvSpPr>
          <p:cNvPr id="49" name="TextBox 50">
            <a:extLst>
              <a:ext uri="{FF2B5EF4-FFF2-40B4-BE49-F238E27FC236}">
                <a16:creationId xmlns:a16="http://schemas.microsoft.com/office/drawing/2014/main" id="{2B3001DD-5508-4487-B8DB-DE167EDC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84" y="3176196"/>
            <a:ext cx="1809234" cy="68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>
                <a:latin typeface="+mj-ea"/>
                <a:ea typeface="+mj-ea"/>
              </a:rPr>
              <a:t>공지사항 제목을 출력합니다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+mj-ea"/>
                <a:ea typeface="+mj-ea"/>
              </a:rPr>
              <a:t>공지사항 제목을 출력합니다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  <a:endParaRPr lang="ko-KR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+mj-ea"/>
                <a:ea typeface="+mj-ea"/>
              </a:rPr>
              <a:t>공지사항 제목을 출력합니다</a:t>
            </a: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E272677C-644F-4E4B-A7EB-2580229D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513" y="3176196"/>
            <a:ext cx="1360898" cy="68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b="0" dirty="0">
                <a:latin typeface="+mj-ea"/>
                <a:ea typeface="+mj-ea"/>
              </a:rPr>
              <a:t>[YYYY.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MM.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DD]</a:t>
            </a:r>
          </a:p>
          <a:p>
            <a:pPr algn="r">
              <a:lnSpc>
                <a:spcPct val="150000"/>
              </a:lnSpc>
            </a:pPr>
            <a:r>
              <a:rPr lang="en-US" altLang="ko-KR" b="0" dirty="0">
                <a:latin typeface="+mj-ea"/>
                <a:ea typeface="+mj-ea"/>
              </a:rPr>
              <a:t>[YYYY.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MM.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DD]</a:t>
            </a:r>
            <a:endParaRPr lang="ko-KR" altLang="en-US" b="0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b="0" dirty="0">
                <a:latin typeface="+mj-ea"/>
                <a:ea typeface="+mj-ea"/>
              </a:rPr>
              <a:t>[YYYY.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MM.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DD]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51" name="직사각형 49">
            <a:extLst>
              <a:ext uri="{FF2B5EF4-FFF2-40B4-BE49-F238E27FC236}">
                <a16:creationId xmlns:a16="http://schemas.microsoft.com/office/drawing/2014/main" id="{710C103E-AA8F-403E-96A8-2442A036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754" y="2873192"/>
            <a:ext cx="647700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b="0" dirty="0">
                <a:latin typeface="+mj-ea"/>
                <a:ea typeface="+mj-ea"/>
              </a:rPr>
              <a:t>more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52" name="직사각형 31">
            <a:extLst>
              <a:ext uri="{FF2B5EF4-FFF2-40B4-BE49-F238E27FC236}">
                <a16:creationId xmlns:a16="http://schemas.microsoft.com/office/drawing/2014/main" id="{09133182-0A45-4FFD-8E21-7FA5CEF2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779" y="2784878"/>
            <a:ext cx="1757314" cy="115252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53" name="직사각형 31">
            <a:extLst>
              <a:ext uri="{FF2B5EF4-FFF2-40B4-BE49-F238E27FC236}">
                <a16:creationId xmlns:a16="http://schemas.microsoft.com/office/drawing/2014/main" id="{4CE8EEF1-5FA1-4347-B42E-3F78B0C4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647" y="2784878"/>
            <a:ext cx="1757313" cy="115252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BCF21036-A7CF-457F-AA4C-164F657BD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180" y="2845245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 dirty="0">
                <a:latin typeface="+mj-ea"/>
                <a:ea typeface="+mj-ea"/>
              </a:rPr>
              <a:t>문의하기</a:t>
            </a:r>
          </a:p>
        </p:txBody>
      </p:sp>
      <p:sp>
        <p:nvSpPr>
          <p:cNvPr id="55" name="TextBox 50">
            <a:extLst>
              <a:ext uri="{FF2B5EF4-FFF2-40B4-BE49-F238E27FC236}">
                <a16:creationId xmlns:a16="http://schemas.microsoft.com/office/drawing/2014/main" id="{8D9940BB-5E76-4AC5-823F-69EB2718C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180" y="3165852"/>
            <a:ext cx="1462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 dirty="0">
                <a:latin typeface="+mj-ea"/>
                <a:ea typeface="+mj-ea"/>
              </a:rPr>
              <a:t>질문사항이 있으시면 질문  주시기 바랍니다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56" name="TextBox 47">
            <a:extLst>
              <a:ext uri="{FF2B5EF4-FFF2-40B4-BE49-F238E27FC236}">
                <a16:creationId xmlns:a16="http://schemas.microsoft.com/office/drawing/2014/main" id="{63CA487A-8CDB-4205-9E00-2C0CB042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406" y="2845245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 dirty="0">
                <a:latin typeface="+mj-ea"/>
                <a:ea typeface="+mj-ea"/>
              </a:rPr>
              <a:t>자료실</a:t>
            </a:r>
          </a:p>
        </p:txBody>
      </p:sp>
      <p:sp>
        <p:nvSpPr>
          <p:cNvPr id="57" name="TextBox 50">
            <a:extLst>
              <a:ext uri="{FF2B5EF4-FFF2-40B4-BE49-F238E27FC236}">
                <a16:creationId xmlns:a16="http://schemas.microsoft.com/office/drawing/2014/main" id="{118E6CCC-ED36-4A3A-B8B0-49A258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671" y="3165852"/>
            <a:ext cx="1462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 dirty="0">
                <a:latin typeface="+mj-ea"/>
                <a:ea typeface="+mj-ea"/>
              </a:rPr>
              <a:t>필요하신 자료를 조회하실 수 있습니다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BB914-0A04-4717-B0E1-BC4740DFF3FB}"/>
              </a:ext>
            </a:extLst>
          </p:cNvPr>
          <p:cNvSpPr txBox="1"/>
          <p:nvPr/>
        </p:nvSpPr>
        <p:spPr>
          <a:xfrm>
            <a:off x="277691" y="6211993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Copyright </a:t>
            </a:r>
            <a:r>
              <a:rPr lang="ko-KR" altLang="en-US" sz="900" dirty="0">
                <a:latin typeface="+mn-ea"/>
                <a:ea typeface="+mn-ea"/>
              </a:rPr>
              <a:t>ⓒ </a:t>
            </a:r>
            <a:r>
              <a:rPr lang="en-US" altLang="ko-KR" sz="900" dirty="0">
                <a:latin typeface="+mn-ea"/>
                <a:ea typeface="+mn-ea"/>
              </a:rPr>
              <a:t>CSECO. Co., Ltd.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087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7379" y="579609"/>
            <a:ext cx="1284559" cy="5406168"/>
          </a:xfrm>
          <a:prstGeom prst="roundRect">
            <a:avLst>
              <a:gd name="adj" fmla="val 0"/>
            </a:avLst>
          </a:prstGeom>
          <a:pattFill prst="wdUpDiag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3175">
            <a:noFill/>
            <a:miter lim="800000"/>
            <a:headEnd/>
            <a:tailEnd/>
          </a:ln>
          <a:effectLst/>
        </p:spPr>
        <p:txBody>
          <a:bodyPr vert="horz" wrap="none" lIns="91430" tIns="45716" rIns="91430" bIns="45716" rtlCol="0" anchor="t"/>
          <a:lstStyle/>
          <a:p>
            <a:pPr algn="ctr" defTabSz="914306"/>
            <a:r>
              <a:rPr lang="en-US" altLang="ko-KR" sz="1300" b="1" i="1" dirty="0">
                <a:latin typeface="맑은 고딕" pitchFamily="50" charset="-127"/>
                <a:ea typeface="맑은 고딕" pitchFamily="50" charset="-127"/>
              </a:rPr>
              <a:t>Tablet</a:t>
            </a:r>
          </a:p>
          <a:p>
            <a:pPr algn="ctr" defTabSz="914306"/>
            <a:r>
              <a:rPr lang="en-US" altLang="ko-KR" sz="1050" b="1" i="1" dirty="0">
                <a:latin typeface="맑은 고딕" pitchFamily="50" charset="-127"/>
                <a:ea typeface="맑은 고딕" pitchFamily="50" charset="-127"/>
              </a:rPr>
              <a:t>(Client)</a:t>
            </a:r>
            <a:endParaRPr lang="ko-KR" altLang="en-US" sz="1050" b="1" i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87007"/>
              </p:ext>
            </p:extLst>
          </p:nvPr>
        </p:nvGraphicFramePr>
        <p:xfrm>
          <a:off x="1549862" y="624167"/>
          <a:ext cx="4703229" cy="5378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862"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전자문서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WAS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6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클립</a:t>
                      </a:r>
                      <a:r>
                        <a:rPr kumimoji="1" lang="en-US" altLang="ko-KR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/TSA</a:t>
                      </a:r>
                      <a:r>
                        <a:rPr kumimoji="1" lang="ko-KR" altLang="en-US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모듈</a:t>
                      </a:r>
                      <a:r>
                        <a:rPr kumimoji="1" lang="en-US" altLang="ko-KR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/ECM</a:t>
                      </a:r>
                      <a:endParaRPr kumimoji="1" lang="ko-KR" altLang="en-US" sz="9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DB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325"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0595"/>
              </p:ext>
            </p:extLst>
          </p:nvPr>
        </p:nvGraphicFramePr>
        <p:xfrm>
          <a:off x="6439877" y="624167"/>
          <a:ext cx="1043385" cy="5378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724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NAS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325"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16500"/>
              </p:ext>
            </p:extLst>
          </p:nvPr>
        </p:nvGraphicFramePr>
        <p:xfrm>
          <a:off x="7643031" y="624167"/>
          <a:ext cx="2070450" cy="5378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86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대외망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6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TSA</a:t>
                      </a:r>
                      <a:endParaRPr kumimoji="1" lang="ko-KR" altLang="en-US" sz="9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325"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351764" y="1423313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약관동의 및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고객서명</a:t>
            </a:r>
          </a:p>
        </p:txBody>
      </p:sp>
      <p:sp>
        <p:nvSpPr>
          <p:cNvPr id="12" name="순서도: 데이터 11"/>
          <p:cNvSpPr/>
          <p:nvPr/>
        </p:nvSpPr>
        <p:spPr>
          <a:xfrm>
            <a:off x="335204" y="2036504"/>
            <a:ext cx="926199" cy="27238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전자문서 데이터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업로드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58260" y="2040886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최종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PDF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생성요청</a:t>
            </a:r>
          </a:p>
        </p:txBody>
      </p:sp>
      <p:cxnSp>
        <p:nvCxnSpPr>
          <p:cNvPr id="14" name="직선 화살표 연결선 13"/>
          <p:cNvCxnSpPr>
            <a:stCxn id="11" idx="2"/>
            <a:endCxn id="12" idx="1"/>
          </p:cNvCxnSpPr>
          <p:nvPr/>
        </p:nvCxnSpPr>
        <p:spPr>
          <a:xfrm flipH="1">
            <a:off x="798304" y="1695698"/>
            <a:ext cx="3517" cy="34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5"/>
            <a:endCxn id="13" idx="1"/>
          </p:cNvCxnSpPr>
          <p:nvPr/>
        </p:nvCxnSpPr>
        <p:spPr>
          <a:xfrm>
            <a:off x="1168783" y="2172697"/>
            <a:ext cx="689477" cy="43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20185" y="2040886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PDF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cxnSp>
        <p:nvCxnSpPr>
          <p:cNvPr id="17" name="직선 화살표 연결선 16"/>
          <p:cNvCxnSpPr>
            <a:stCxn id="13" idx="3"/>
            <a:endCxn id="16" idx="1"/>
          </p:cNvCxnSpPr>
          <p:nvPr/>
        </p:nvCxnSpPr>
        <p:spPr>
          <a:xfrm>
            <a:off x="2758373" y="2177079"/>
            <a:ext cx="7618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520185" y="2582672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TSA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요청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94803" y="3098820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TAS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해시값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제공</a:t>
            </a:r>
          </a:p>
        </p:txBody>
      </p: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3970242" y="2313271"/>
            <a:ext cx="0" cy="269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22" idx="2"/>
          </p:cNvCxnSpPr>
          <p:nvPr/>
        </p:nvCxnSpPr>
        <p:spPr>
          <a:xfrm>
            <a:off x="4420298" y="2718865"/>
            <a:ext cx="3853598" cy="81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데이터 21"/>
          <p:cNvSpPr/>
          <p:nvPr/>
        </p:nvSpPr>
        <p:spPr>
          <a:xfrm>
            <a:off x="8181276" y="2590820"/>
            <a:ext cx="926199" cy="27238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TSA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해시값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발행</a:t>
            </a:r>
          </a:p>
        </p:txBody>
      </p:sp>
      <p:cxnSp>
        <p:nvCxnSpPr>
          <p:cNvPr id="23" name="직선 화살표 연결선 22"/>
          <p:cNvCxnSpPr>
            <a:stCxn id="22" idx="4"/>
            <a:endCxn id="19" idx="0"/>
          </p:cNvCxnSpPr>
          <p:nvPr/>
        </p:nvCxnSpPr>
        <p:spPr>
          <a:xfrm>
            <a:off x="8644376" y="2863205"/>
            <a:ext cx="484" cy="2356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522725" y="3587405"/>
            <a:ext cx="900113" cy="3362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TAS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수급 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최종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PDF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cxnSp>
        <p:nvCxnSpPr>
          <p:cNvPr id="25" name="직선 화살표 연결선 24"/>
          <p:cNvCxnSpPr>
            <a:stCxn id="19" idx="1"/>
            <a:endCxn id="38" idx="3"/>
          </p:cNvCxnSpPr>
          <p:nvPr/>
        </p:nvCxnSpPr>
        <p:spPr>
          <a:xfrm flipH="1" flipV="1">
            <a:off x="4420298" y="3226865"/>
            <a:ext cx="3774505" cy="81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69" idx="0"/>
          </p:cNvCxnSpPr>
          <p:nvPr/>
        </p:nvCxnSpPr>
        <p:spPr>
          <a:xfrm>
            <a:off x="3972782" y="3923674"/>
            <a:ext cx="0" cy="298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902074" y="5215352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전송완료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78" y="5594760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전자문서 성공</a:t>
            </a:r>
          </a:p>
        </p:txBody>
      </p:sp>
      <p:cxnSp>
        <p:nvCxnSpPr>
          <p:cNvPr id="33" name="직선 화살표 연결선 32"/>
          <p:cNvCxnSpPr>
            <a:stCxn id="16" idx="3"/>
          </p:cNvCxnSpPr>
          <p:nvPr/>
        </p:nvCxnSpPr>
        <p:spPr>
          <a:xfrm flipV="1">
            <a:off x="4420298" y="2172697"/>
            <a:ext cx="678181" cy="43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3"/>
          </p:cNvCxnSpPr>
          <p:nvPr/>
        </p:nvCxnSpPr>
        <p:spPr>
          <a:xfrm>
            <a:off x="4422838" y="3755540"/>
            <a:ext cx="67564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cxnSpLocks/>
            <a:stCxn id="69" idx="2"/>
            <a:endCxn id="30" idx="3"/>
          </p:cNvCxnSpPr>
          <p:nvPr/>
        </p:nvCxnSpPr>
        <p:spPr>
          <a:xfrm rot="5400000">
            <a:off x="2990764" y="4369526"/>
            <a:ext cx="793443" cy="11705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■ 전자문서 생성 프로세스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20185" y="3090672"/>
            <a:ext cx="900113" cy="2723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TSA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요청 </a:t>
            </a:r>
          </a:p>
        </p:txBody>
      </p:sp>
      <p:cxnSp>
        <p:nvCxnSpPr>
          <p:cNvPr id="39" name="직선 화살표 연결선 38"/>
          <p:cNvCxnSpPr>
            <a:stCxn id="38" idx="2"/>
            <a:endCxn id="24" idx="0"/>
          </p:cNvCxnSpPr>
          <p:nvPr/>
        </p:nvCxnSpPr>
        <p:spPr>
          <a:xfrm>
            <a:off x="3970242" y="3363057"/>
            <a:ext cx="2540" cy="224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0" idx="1"/>
            <a:endCxn id="31" idx="0"/>
          </p:cNvCxnSpPr>
          <p:nvPr/>
        </p:nvCxnSpPr>
        <p:spPr>
          <a:xfrm rot="10800000" flipV="1">
            <a:off x="845636" y="5351544"/>
            <a:ext cx="1056439" cy="24321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데이터 46"/>
          <p:cNvSpPr/>
          <p:nvPr/>
        </p:nvSpPr>
        <p:spPr>
          <a:xfrm>
            <a:off x="5005859" y="1423313"/>
            <a:ext cx="926199" cy="27238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중간저장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JSON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>
            <a:stCxn id="47" idx="2"/>
            <a:endCxn id="11" idx="3"/>
          </p:cNvCxnSpPr>
          <p:nvPr/>
        </p:nvCxnSpPr>
        <p:spPr>
          <a:xfrm flipH="1">
            <a:off x="1251877" y="1559506"/>
            <a:ext cx="38466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522725" y="4221833"/>
            <a:ext cx="900113" cy="3362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부본 생성 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ECM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저장</a:t>
            </a:r>
          </a:p>
        </p:txBody>
      </p:sp>
      <p:cxnSp>
        <p:nvCxnSpPr>
          <p:cNvPr id="78" name="직선 화살표 연결선 77"/>
          <p:cNvCxnSpPr>
            <a:stCxn id="69" idx="3"/>
          </p:cNvCxnSpPr>
          <p:nvPr/>
        </p:nvCxnSpPr>
        <p:spPr>
          <a:xfrm>
            <a:off x="4422838" y="4389968"/>
            <a:ext cx="67564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839438" y="4389968"/>
            <a:ext cx="7537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다중 문서 83"/>
          <p:cNvSpPr/>
          <p:nvPr/>
        </p:nvSpPr>
        <p:spPr>
          <a:xfrm>
            <a:off x="5163709" y="1959637"/>
            <a:ext cx="639856" cy="44383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PDF</a:t>
            </a:r>
            <a:endParaRPr lang="ko-KR" altLang="en-US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85" name="순서도: 다중 문서 84"/>
          <p:cNvSpPr/>
          <p:nvPr/>
        </p:nvSpPr>
        <p:spPr>
          <a:xfrm>
            <a:off x="5163709" y="3530529"/>
            <a:ext cx="639856" cy="44383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최종</a:t>
            </a:r>
            <a:endParaRPr lang="en-US" altLang="ko-KR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PDF</a:t>
            </a:r>
            <a:endParaRPr lang="ko-KR" altLang="en-US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86" name="순서도: 다중 문서 85"/>
          <p:cNvSpPr/>
          <p:nvPr/>
        </p:nvSpPr>
        <p:spPr>
          <a:xfrm>
            <a:off x="5163709" y="4175298"/>
            <a:ext cx="639856" cy="44383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부본 </a:t>
            </a:r>
            <a:endParaRPr lang="en-US" altLang="ko-KR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PDF</a:t>
            </a:r>
            <a:endParaRPr lang="ko-KR" altLang="en-US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87" name="순서도: 다중 문서 86"/>
          <p:cNvSpPr/>
          <p:nvPr/>
        </p:nvSpPr>
        <p:spPr>
          <a:xfrm>
            <a:off x="6629093" y="4175298"/>
            <a:ext cx="639856" cy="44383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부본 </a:t>
            </a:r>
            <a:endParaRPr lang="en-US" altLang="ko-KR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+mn-ea"/>
                <a:cs typeface="조선일보명조" panose="02030304000000000000" pitchFamily="18" charset="-127"/>
              </a:rPr>
              <a:t>PDF</a:t>
            </a:r>
            <a:endParaRPr lang="ko-KR" altLang="en-US" sz="700" b="1" dirty="0">
              <a:solidFill>
                <a:schemeClr val="tx1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5710" y="6104408"/>
            <a:ext cx="722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※ TSA </a:t>
            </a:r>
            <a:r>
              <a:rPr lang="ko-KR" altLang="en-US" sz="800" dirty="0">
                <a:latin typeface="+mn-ea"/>
                <a:ea typeface="+mn-ea"/>
              </a:rPr>
              <a:t>정상 매핑을 확인하는 부분은 </a:t>
            </a:r>
            <a:r>
              <a:rPr lang="ko-KR" altLang="en-US" sz="800" dirty="0" err="1">
                <a:latin typeface="+mn-ea"/>
                <a:ea typeface="+mn-ea"/>
              </a:rPr>
              <a:t>드림시큐리티에서</a:t>
            </a:r>
            <a:r>
              <a:rPr lang="ko-KR" altLang="en-US" sz="800" dirty="0">
                <a:latin typeface="+mn-ea"/>
                <a:ea typeface="+mn-ea"/>
              </a:rPr>
              <a:t> 진행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99917" y="2609822"/>
            <a:ext cx="1050288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n-ea"/>
                <a:ea typeface="+mn-ea"/>
              </a:rPr>
              <a:t>“</a:t>
            </a:r>
            <a:r>
              <a:rPr lang="ko-KR" altLang="en-US" sz="700" b="1" dirty="0" err="1">
                <a:latin typeface="+mn-ea"/>
                <a:ea typeface="+mn-ea"/>
              </a:rPr>
              <a:t>드림시큐리티</a:t>
            </a:r>
            <a:r>
              <a:rPr lang="en-US" altLang="ko-KR" sz="700" b="1" dirty="0">
                <a:latin typeface="+mn-ea"/>
                <a:ea typeface="+mn-ea"/>
              </a:rPr>
              <a:t>“ </a:t>
            </a:r>
            <a:r>
              <a:rPr lang="ko-KR" altLang="en-US" sz="700" b="1" dirty="0">
                <a:latin typeface="+mn-ea"/>
                <a:ea typeface="+mn-ea"/>
              </a:rPr>
              <a:t>처리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99917" y="3125637"/>
            <a:ext cx="1050288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n-ea"/>
                <a:ea typeface="+mn-ea"/>
              </a:rPr>
              <a:t>“</a:t>
            </a:r>
            <a:r>
              <a:rPr lang="ko-KR" altLang="en-US" sz="700" b="1" dirty="0" err="1">
                <a:latin typeface="+mn-ea"/>
                <a:ea typeface="+mn-ea"/>
              </a:rPr>
              <a:t>드림시큐리티</a:t>
            </a:r>
            <a:r>
              <a:rPr lang="en-US" altLang="ko-KR" sz="700" b="1" dirty="0">
                <a:latin typeface="+mn-ea"/>
                <a:ea typeface="+mn-ea"/>
              </a:rPr>
              <a:t>“ </a:t>
            </a:r>
            <a:r>
              <a:rPr lang="ko-KR" altLang="en-US" sz="700" b="1" dirty="0">
                <a:latin typeface="+mn-ea"/>
                <a:ea typeface="+mn-ea"/>
              </a:rPr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2778068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CODS_CS_033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개인정보 입력 </a:t>
            </a:r>
            <a:r>
              <a:rPr lang="en-US" altLang="ko-KR" dirty="0"/>
              <a:t>&gt; </a:t>
            </a:r>
            <a:r>
              <a:rPr lang="ko-KR" altLang="en-US" dirty="0"/>
              <a:t>서류촬영</a:t>
            </a:r>
            <a:r>
              <a:rPr lang="en-US" altLang="ko-KR" dirty="0"/>
              <a:t> &gt; </a:t>
            </a:r>
            <a:r>
              <a:rPr lang="ko-KR" altLang="en-US" dirty="0"/>
              <a:t>전자문서 </a:t>
            </a:r>
            <a:r>
              <a:rPr lang="en-US" altLang="ko-KR" dirty="0"/>
              <a:t>&gt; </a:t>
            </a:r>
            <a:r>
              <a:rPr lang="ko-KR" altLang="en-US" dirty="0"/>
              <a:t>신청완료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신청완료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9246" y="995340"/>
            <a:ext cx="3930387" cy="17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endParaRPr lang="ko-KR" altLang="en-US" sz="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4545" y="4038991"/>
            <a:ext cx="2451401" cy="27194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홈으로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4920" y="1170347"/>
            <a:ext cx="3922650" cy="2017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>
            <a:spLocks noChangeAspect="1"/>
          </p:cNvSpPr>
          <p:nvPr/>
        </p:nvSpPr>
        <p:spPr bwMode="auto">
          <a:xfrm>
            <a:off x="1324259" y="1727294"/>
            <a:ext cx="1540524" cy="97053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3175">
            <a:solidFill>
              <a:srgbClr val="BCBEC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300" b="1" i="1" dirty="0">
                <a:solidFill>
                  <a:srgbClr val="58595B"/>
                </a:solidFill>
                <a:latin typeface="맑은 고딕" pitchFamily="50" charset="-127"/>
                <a:ea typeface="맑은 고딕" pitchFamily="50" charset="-127"/>
              </a:rPr>
              <a:t>축하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3347" y="2785964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+mn-ea"/>
                <a:ea typeface="+mn-ea"/>
              </a:rPr>
              <a:t>세스코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0000</a:t>
            </a:r>
            <a:r>
              <a:rPr lang="ko-KR" altLang="en-US" sz="1200" b="1" dirty="0">
                <a:latin typeface="+mn-ea"/>
                <a:ea typeface="+mn-ea"/>
              </a:rPr>
              <a:t> 계약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6756" y="3187369"/>
            <a:ext cx="2976316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정상적으로 계약 신청이 완료 되었습니다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756" y="98187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신청완료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" y="6275952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※ </a:t>
            </a:r>
            <a:r>
              <a:rPr lang="ko-KR" altLang="en-US" sz="800" dirty="0">
                <a:latin typeface="+mn-ea"/>
                <a:ea typeface="+mn-ea"/>
              </a:rPr>
              <a:t>정상 케이스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24092" y="461526"/>
            <a:ext cx="1681963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72100"/>
              </p:ext>
            </p:extLst>
          </p:nvPr>
        </p:nvGraphicFramePr>
        <p:xfrm>
          <a:off x="8124092" y="670889"/>
          <a:ext cx="1683399" cy="25682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최종 완료되었을 시 나타나는 화면입니다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현재 화면 접근 시 고객 로그인 세션 삭제 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현재 화면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접근시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고객에게 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핵심설명서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LMS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발송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메인 계약 신청 페이지 이동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접속자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직원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에 따라 화면 위치 변경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지점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</a:rPr>
                        <a:t>CODS_CM_001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직원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</a:rPr>
                        <a:t>CODS_CS_002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46252" y="752475"/>
            <a:ext cx="3921858" cy="1912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CODS_CS_033</a:t>
            </a:r>
          </a:p>
        </p:txBody>
      </p:sp>
      <p:sp>
        <p:nvSpPr>
          <p:cNvPr id="30" name="타원 29"/>
          <p:cNvSpPr/>
          <p:nvPr/>
        </p:nvSpPr>
        <p:spPr>
          <a:xfrm>
            <a:off x="727199" y="3992760"/>
            <a:ext cx="134692" cy="1346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0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F848D3-0131-4B73-9843-7B8AF97AA2EC}"/>
              </a:ext>
            </a:extLst>
          </p:cNvPr>
          <p:cNvSpPr/>
          <p:nvPr/>
        </p:nvSpPr>
        <p:spPr>
          <a:xfrm>
            <a:off x="1234440" y="2228339"/>
            <a:ext cx="5661659" cy="6139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6E5120-B923-4675-B934-EC62B4E3924D}"/>
              </a:ext>
            </a:extLst>
          </p:cNvPr>
          <p:cNvSpPr/>
          <p:nvPr/>
        </p:nvSpPr>
        <p:spPr>
          <a:xfrm>
            <a:off x="3245005" y="1815575"/>
            <a:ext cx="1785968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직사각형 8">
            <a:extLst>
              <a:ext uri="{FF2B5EF4-FFF2-40B4-BE49-F238E27FC236}">
                <a16:creationId xmlns:a16="http://schemas.microsoft.com/office/drawing/2014/main" id="{8C32D5FD-5835-48F5-97AC-7DFE665D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341" y="1822650"/>
            <a:ext cx="649287" cy="259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b="0" dirty="0">
                <a:latin typeface="+mj-ea"/>
                <a:ea typeface="+mj-ea"/>
              </a:rPr>
              <a:t>검색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A029AC-2A1E-4211-91DA-CEDA8C4EE9DD}"/>
              </a:ext>
            </a:extLst>
          </p:cNvPr>
          <p:cNvSpPr/>
          <p:nvPr/>
        </p:nvSpPr>
        <p:spPr>
          <a:xfrm>
            <a:off x="2252546" y="1815575"/>
            <a:ext cx="922443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고객코드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41F575-D44E-473B-8397-876AE93C2D2A}"/>
              </a:ext>
            </a:extLst>
          </p:cNvPr>
          <p:cNvSpPr/>
          <p:nvPr/>
        </p:nvSpPr>
        <p:spPr>
          <a:xfrm>
            <a:off x="2917077" y="1841203"/>
            <a:ext cx="279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5DC40B-DFED-40CA-9B45-5FC6029B540A}"/>
              </a:ext>
            </a:extLst>
          </p:cNvPr>
          <p:cNvSpPr txBox="1"/>
          <p:nvPr/>
        </p:nvSpPr>
        <p:spPr>
          <a:xfrm>
            <a:off x="2041619" y="2350632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atin typeface="+mn-ea"/>
                <a:ea typeface="+mn-ea"/>
              </a:rPr>
              <a:t>고객코드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고객명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휴대전화 번호로 조회 하실 수 있습니다</a:t>
            </a:r>
            <a:r>
              <a:rPr lang="en-US" altLang="ko-KR" sz="900" dirty="0">
                <a:latin typeface="+mn-ea"/>
                <a:ea typeface="+mn-ea"/>
              </a:rPr>
              <a:t>. </a:t>
            </a:r>
          </a:p>
          <a:p>
            <a:pPr algn="l"/>
            <a:r>
              <a:rPr lang="ko-KR" altLang="en-US" sz="900" dirty="0">
                <a:latin typeface="+mn-ea"/>
                <a:ea typeface="+mn-ea"/>
              </a:rPr>
              <a:t>검색결과를 클릭하시면 해당 고객의 상세 내역을 확인 하실 수 있습니다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89036E70-F7CB-4EFC-AEEC-2838AAEE9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73235"/>
              </p:ext>
            </p:extLst>
          </p:nvPr>
        </p:nvGraphicFramePr>
        <p:xfrm>
          <a:off x="1234440" y="2988322"/>
          <a:ext cx="5661657" cy="100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2738015211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1734173393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252223843"/>
                    </a:ext>
                  </a:extLst>
                </a:gridCol>
              </a:tblGrid>
              <a:tr h="251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010-1234-1234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가정집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계약중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010-1234-1234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계약해지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4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3B7A51-3E23-407D-B393-0B72E0494B24}"/>
              </a:ext>
            </a:extLst>
          </p:cNvPr>
          <p:cNvGrpSpPr/>
          <p:nvPr/>
        </p:nvGrpSpPr>
        <p:grpSpPr>
          <a:xfrm>
            <a:off x="3472706" y="4549140"/>
            <a:ext cx="1245913" cy="258033"/>
            <a:chOff x="2713767" y="4541520"/>
            <a:chExt cx="1245913" cy="2580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5B7969-FE98-4B91-A428-633D513D6565}"/>
                </a:ext>
              </a:extLst>
            </p:cNvPr>
            <p:cNvSpPr/>
            <p:nvPr/>
          </p:nvSpPr>
          <p:spPr>
            <a:xfrm>
              <a:off x="2713767" y="4541520"/>
              <a:ext cx="258033" cy="25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71743AC-B625-4EC4-86D0-3907A0441EC9}"/>
                </a:ext>
              </a:extLst>
            </p:cNvPr>
            <p:cNvSpPr/>
            <p:nvPr/>
          </p:nvSpPr>
          <p:spPr>
            <a:xfrm>
              <a:off x="3045972" y="4541520"/>
              <a:ext cx="258033" cy="25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2898ECE-D1C2-4E8E-8E33-2E212061B608}"/>
                </a:ext>
              </a:extLst>
            </p:cNvPr>
            <p:cNvSpPr/>
            <p:nvPr/>
          </p:nvSpPr>
          <p:spPr>
            <a:xfrm>
              <a:off x="3369442" y="4541520"/>
              <a:ext cx="258033" cy="25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E5801D0-9DA0-42B3-9CCC-8D29B0406D1D}"/>
                </a:ext>
              </a:extLst>
            </p:cNvPr>
            <p:cNvSpPr/>
            <p:nvPr/>
          </p:nvSpPr>
          <p:spPr>
            <a:xfrm>
              <a:off x="3701647" y="4541520"/>
              <a:ext cx="258033" cy="25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CEC719A-CB83-45F2-A6F2-3AB9B7344D0B}"/>
              </a:ext>
            </a:extLst>
          </p:cNvPr>
          <p:cNvSpPr txBox="1"/>
          <p:nvPr/>
        </p:nvSpPr>
        <p:spPr>
          <a:xfrm>
            <a:off x="277691" y="6211993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atin typeface="+mn-ea"/>
                <a:ea typeface="+mn-ea"/>
              </a:rPr>
              <a:t>Copyright </a:t>
            </a:r>
            <a:r>
              <a:rPr lang="ko-KR" altLang="en-US" sz="900" dirty="0">
                <a:latin typeface="+mn-ea"/>
                <a:ea typeface="+mn-ea"/>
              </a:rPr>
              <a:t>ⓒ </a:t>
            </a:r>
            <a:r>
              <a:rPr lang="en-US" altLang="ko-KR" sz="900" dirty="0">
                <a:latin typeface="+mn-ea"/>
                <a:ea typeface="+mn-ea"/>
              </a:rPr>
              <a:t>CSECO. Co., Ltd.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40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2852A7-883F-4BCD-B293-A2B17A39DA53}"/>
              </a:ext>
            </a:extLst>
          </p:cNvPr>
          <p:cNvGrpSpPr/>
          <p:nvPr/>
        </p:nvGrpSpPr>
        <p:grpSpPr>
          <a:xfrm>
            <a:off x="396240" y="2011680"/>
            <a:ext cx="6903720" cy="342900"/>
            <a:chOff x="396240" y="2011680"/>
            <a:chExt cx="8067476" cy="3429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9AEA93-1D6B-4E0C-9F74-54BC0E298757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고객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E9D3404-B8AC-4D51-A61C-7930F600F032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계약 이력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189ED9-9661-4406-8DF1-D5388BEC2315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서비스 이력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A366AA-5AC3-4BD6-8315-1FC58754AC5C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고객 접촉 이력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C3D7D0C-79E2-4679-ADD1-74ADAB7FB665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2643545"/>
          <a:ext cx="69037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업종유형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거래중계약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YYYY.MM.DD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면적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㎡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빌딩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370F914-A4C3-4F78-A634-6F30BCDC681D}"/>
              </a:ext>
            </a:extLst>
          </p:cNvPr>
          <p:cNvGraphicFramePr>
            <a:graphicFrameLocks noGrp="1"/>
          </p:cNvGraphicFramePr>
          <p:nvPr/>
        </p:nvGraphicFramePr>
        <p:xfrm>
          <a:off x="407954" y="4392250"/>
          <a:ext cx="69037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96">
                  <a:extLst>
                    <a:ext uri="{9D8B030D-6E8A-4147-A177-3AD203B41FA5}">
                      <a16:colId xmlns:a16="http://schemas.microsoft.com/office/drawing/2014/main" val="1767817483"/>
                    </a:ext>
                  </a:extLst>
                </a:gridCol>
                <a:gridCol w="1774763">
                  <a:extLst>
                    <a:ext uri="{9D8B030D-6E8A-4147-A177-3AD203B41FA5}">
                      <a16:colId xmlns:a16="http://schemas.microsoft.com/office/drawing/2014/main" val="2470635134"/>
                    </a:ext>
                  </a:extLst>
                </a:gridCol>
                <a:gridCol w="1362563">
                  <a:extLst>
                    <a:ext uri="{9D8B030D-6E8A-4147-A177-3AD203B41FA5}">
                      <a16:colId xmlns:a16="http://schemas.microsoft.com/office/drawing/2014/main" val="2434538760"/>
                    </a:ext>
                  </a:extLst>
                </a:gridCol>
                <a:gridCol w="2089297">
                  <a:extLst>
                    <a:ext uri="{9D8B030D-6E8A-4147-A177-3AD203B41FA5}">
                      <a16:colId xmlns:a16="http://schemas.microsoft.com/office/drawing/2014/main" val="563300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74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Myemail@company.com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136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0FC9009-74D4-46B8-94B7-022950F111D8}"/>
              </a:ext>
            </a:extLst>
          </p:cNvPr>
          <p:cNvSpPr txBox="1"/>
          <p:nvPr/>
        </p:nvSpPr>
        <p:spPr>
          <a:xfrm>
            <a:off x="311917" y="24281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계약자 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9227B8-F94C-453C-9446-1A81527CA688}"/>
              </a:ext>
            </a:extLst>
          </p:cNvPr>
          <p:cNvSpPr txBox="1"/>
          <p:nvPr/>
        </p:nvSpPr>
        <p:spPr>
          <a:xfrm>
            <a:off x="311917" y="416978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담당자 정보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4678B64-C5DD-441E-A6DE-D94C0BA744EB}"/>
              </a:ext>
            </a:extLst>
          </p:cNvPr>
          <p:cNvGraphicFramePr>
            <a:graphicFrameLocks noGrp="1"/>
          </p:cNvGraphicFramePr>
          <p:nvPr/>
        </p:nvGraphicFramePr>
        <p:xfrm>
          <a:off x="395165" y="5260355"/>
          <a:ext cx="691651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302">
                  <a:extLst>
                    <a:ext uri="{9D8B030D-6E8A-4147-A177-3AD203B41FA5}">
                      <a16:colId xmlns:a16="http://schemas.microsoft.com/office/drawing/2014/main" val="1767817483"/>
                    </a:ext>
                  </a:extLst>
                </a:gridCol>
                <a:gridCol w="1039548">
                  <a:extLst>
                    <a:ext uri="{9D8B030D-6E8A-4147-A177-3AD203B41FA5}">
                      <a16:colId xmlns:a16="http://schemas.microsoft.com/office/drawing/2014/main" val="2470635134"/>
                    </a:ext>
                  </a:extLst>
                </a:gridCol>
                <a:gridCol w="1313410">
                  <a:extLst>
                    <a:ext uri="{9D8B030D-6E8A-4147-A177-3AD203B41FA5}">
                      <a16:colId xmlns:a16="http://schemas.microsoft.com/office/drawing/2014/main" val="2434538760"/>
                    </a:ext>
                  </a:extLst>
                </a:gridCol>
                <a:gridCol w="1796948">
                  <a:extLst>
                    <a:ext uri="{9D8B030D-6E8A-4147-A177-3AD203B41FA5}">
                      <a16:colId xmlns:a16="http://schemas.microsoft.com/office/drawing/2014/main" val="563300725"/>
                    </a:ext>
                  </a:extLst>
                </a:gridCol>
                <a:gridCol w="1383302">
                  <a:extLst>
                    <a:ext uri="{9D8B030D-6E8A-4147-A177-3AD203B41FA5}">
                      <a16:colId xmlns:a16="http://schemas.microsoft.com/office/drawing/2014/main" val="2888938586"/>
                    </a:ext>
                  </a:extLst>
                </a:gridCol>
              </a:tblGrid>
              <a:tr h="127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서비스비용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45802"/>
                  </a:ext>
                </a:extLst>
              </a:tr>
              <a:tr h="1387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YYYY.MM.DD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YYYY.MM.DD~YYYY.MM.DD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97337"/>
                  </a:ext>
                </a:extLst>
              </a:tr>
              <a:tr h="1387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YYYY.MM.DD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YYYY.MM.DD~YYYY.MM.DD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100,000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9726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EB53D49-A02F-443D-A891-F9E0F86831BE}"/>
              </a:ext>
            </a:extLst>
          </p:cNvPr>
          <p:cNvSpPr txBox="1"/>
          <p:nvPr/>
        </p:nvSpPr>
        <p:spPr>
          <a:xfrm>
            <a:off x="6212571" y="34856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상품정보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028FE1-8E79-4A0C-A362-C7926C34F7FF}"/>
              </a:ext>
            </a:extLst>
          </p:cNvPr>
          <p:cNvSpPr txBox="1"/>
          <p:nvPr/>
        </p:nvSpPr>
        <p:spPr>
          <a:xfrm>
            <a:off x="327889" y="49350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총비용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0CC04-1EEF-428D-8658-53EFC57EA1E8}"/>
              </a:ext>
            </a:extLst>
          </p:cNvPr>
          <p:cNvSpPr txBox="1"/>
          <p:nvPr/>
        </p:nvSpPr>
        <p:spPr>
          <a:xfrm>
            <a:off x="838269" y="493506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200,000</a:t>
            </a:r>
            <a:r>
              <a:rPr lang="ko-KR" altLang="en-US" sz="1000" b="1" dirty="0">
                <a:latin typeface="+mn-ea"/>
                <a:ea typeface="+mn-ea"/>
              </a:rPr>
              <a:t>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3F6948-03E0-4B3E-B12A-3AB884429E4E}"/>
              </a:ext>
            </a:extLst>
          </p:cNvPr>
          <p:cNvSpPr txBox="1"/>
          <p:nvPr/>
        </p:nvSpPr>
        <p:spPr>
          <a:xfrm>
            <a:off x="1582576" y="493506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초기관리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62A3B2-CCF3-4089-8DF4-89041CB6CB2B}"/>
              </a:ext>
            </a:extLst>
          </p:cNvPr>
          <p:cNvSpPr txBox="1"/>
          <p:nvPr/>
        </p:nvSpPr>
        <p:spPr>
          <a:xfrm>
            <a:off x="2078694" y="493506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200,000</a:t>
            </a:r>
            <a:r>
              <a:rPr lang="ko-KR" altLang="en-US" sz="1000" b="1" dirty="0">
                <a:latin typeface="+mn-ea"/>
                <a:ea typeface="+mn-ea"/>
              </a:rPr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40AE55-AAEE-4E4C-90BD-1E202B6F1B55}"/>
              </a:ext>
            </a:extLst>
          </p:cNvPr>
          <p:cNvSpPr txBox="1"/>
          <p:nvPr/>
        </p:nvSpPr>
        <p:spPr>
          <a:xfrm>
            <a:off x="2784314" y="493506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정기관리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379613-6EE2-48E6-9EF8-061686EC266D}"/>
              </a:ext>
            </a:extLst>
          </p:cNvPr>
          <p:cNvSpPr txBox="1"/>
          <p:nvPr/>
        </p:nvSpPr>
        <p:spPr>
          <a:xfrm>
            <a:off x="3387464" y="493506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200,000</a:t>
            </a:r>
            <a:r>
              <a:rPr lang="ko-KR" altLang="en-US" sz="1000" b="1" dirty="0">
                <a:latin typeface="+mn-ea"/>
                <a:ea typeface="+mn-ea"/>
              </a:rPr>
              <a:t>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377D8-6E9C-4151-AE4E-54B8262D374D}"/>
              </a:ext>
            </a:extLst>
          </p:cNvPr>
          <p:cNvSpPr/>
          <p:nvPr/>
        </p:nvSpPr>
        <p:spPr>
          <a:xfrm>
            <a:off x="2066252" y="6228545"/>
            <a:ext cx="4049633" cy="2570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다음장에 계속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8964C1-CE6C-41CD-8E50-C68C65574C73}"/>
              </a:ext>
            </a:extLst>
          </p:cNvPr>
          <p:cNvSpPr/>
          <p:nvPr/>
        </p:nvSpPr>
        <p:spPr>
          <a:xfrm>
            <a:off x="300270" y="5198949"/>
            <a:ext cx="7247689" cy="85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14FA3D-9E90-4596-8437-0AF457A27551}"/>
              </a:ext>
            </a:extLst>
          </p:cNvPr>
          <p:cNvSpPr/>
          <p:nvPr/>
        </p:nvSpPr>
        <p:spPr>
          <a:xfrm>
            <a:off x="7621931" y="5052772"/>
            <a:ext cx="1673071" cy="111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요구사항 정의서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계약현황 위치</a:t>
            </a:r>
          </a:p>
        </p:txBody>
      </p:sp>
    </p:spTree>
    <p:extLst>
      <p:ext uri="{BB962C8B-B14F-4D97-AF65-F5344CB8AC3E}">
        <p14:creationId xmlns:p14="http://schemas.microsoft.com/office/powerpoint/2010/main" val="20096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FC1671-07C5-444E-8F25-4B96422E5EAB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120CF0-220B-46E6-99B9-BCDAC21D6D25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BD5FC49-35C3-4263-920D-D9D3D7059820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D1C9D52-0969-49BA-92BF-933802809101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81D4CE-C0F9-4D9E-B012-08732B5DA653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324383D-A99F-4D8E-852F-EE72FDB4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9036"/>
              </p:ext>
            </p:extLst>
          </p:nvPr>
        </p:nvGraphicFramePr>
        <p:xfrm>
          <a:off x="185186" y="1959421"/>
          <a:ext cx="7424584" cy="101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4011304168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646841605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1710637122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2923079681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2936414780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472136656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2586442455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3975993970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743224982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1548056644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1422943010"/>
                    </a:ext>
                  </a:extLst>
                </a:gridCol>
                <a:gridCol w="562068">
                  <a:extLst>
                    <a:ext uri="{9D8B030D-6E8A-4147-A177-3AD203B41FA5}">
                      <a16:colId xmlns:a16="http://schemas.microsoft.com/office/drawing/2014/main" val="3744739730"/>
                    </a:ext>
                  </a:extLst>
                </a:gridCol>
              </a:tblGrid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수금시기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2571F903-F612-4B7C-ABCF-1DDF6837D4C8}"/>
              </a:ext>
            </a:extLst>
          </p:cNvPr>
          <p:cNvSpPr txBox="1"/>
          <p:nvPr/>
        </p:nvSpPr>
        <p:spPr>
          <a:xfrm>
            <a:off x="311917" y="5355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서비스 비용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8681AE-3DF9-499B-9A83-187E535D8612}"/>
              </a:ext>
            </a:extLst>
          </p:cNvPr>
          <p:cNvSpPr/>
          <p:nvPr/>
        </p:nvSpPr>
        <p:spPr>
          <a:xfrm>
            <a:off x="1007350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05F4C0-53EF-4D9E-A216-36829B1E204D}"/>
              </a:ext>
            </a:extLst>
          </p:cNvPr>
          <p:cNvSpPr/>
          <p:nvPr/>
        </p:nvSpPr>
        <p:spPr>
          <a:xfrm>
            <a:off x="1552842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5A2147-B3F8-4E64-BFD6-2B64FCC314C6}"/>
              </a:ext>
            </a:extLst>
          </p:cNvPr>
          <p:cNvSpPr/>
          <p:nvPr/>
        </p:nvSpPr>
        <p:spPr>
          <a:xfrm>
            <a:off x="2187627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E24AB9-5088-467A-A2AB-8EBADDB756E9}"/>
              </a:ext>
            </a:extLst>
          </p:cNvPr>
          <p:cNvSpPr/>
          <p:nvPr/>
        </p:nvSpPr>
        <p:spPr>
          <a:xfrm>
            <a:off x="2752216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65C6EC-1226-4B37-AE3F-55FAD5ED38AD}"/>
              </a:ext>
            </a:extLst>
          </p:cNvPr>
          <p:cNvSpPr/>
          <p:nvPr/>
        </p:nvSpPr>
        <p:spPr>
          <a:xfrm>
            <a:off x="3261225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D2B08E-86B2-4618-9446-D4EA843477A1}"/>
              </a:ext>
            </a:extLst>
          </p:cNvPr>
          <p:cNvSpPr/>
          <p:nvPr/>
        </p:nvSpPr>
        <p:spPr>
          <a:xfrm>
            <a:off x="3806717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F0705-CC78-42EF-8B17-FA6364C7DFC1}"/>
              </a:ext>
            </a:extLst>
          </p:cNvPr>
          <p:cNvSpPr/>
          <p:nvPr/>
        </p:nvSpPr>
        <p:spPr>
          <a:xfrm>
            <a:off x="4441502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D66E69-AF11-4E3E-81D3-8B4708E86F40}"/>
              </a:ext>
            </a:extLst>
          </p:cNvPr>
          <p:cNvSpPr/>
          <p:nvPr/>
        </p:nvSpPr>
        <p:spPr>
          <a:xfrm>
            <a:off x="5006091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920CBA-6DEB-4AD7-A161-632B49844E40}"/>
              </a:ext>
            </a:extLst>
          </p:cNvPr>
          <p:cNvSpPr/>
          <p:nvPr/>
        </p:nvSpPr>
        <p:spPr>
          <a:xfrm>
            <a:off x="5505121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ED386B-3853-4CFF-9B5B-6A0E02C6BD26}"/>
              </a:ext>
            </a:extLst>
          </p:cNvPr>
          <p:cNvSpPr/>
          <p:nvPr/>
        </p:nvSpPr>
        <p:spPr>
          <a:xfrm>
            <a:off x="6050613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FA3111-B2AF-4F94-BD2A-7FAAA55439FC}"/>
              </a:ext>
            </a:extLst>
          </p:cNvPr>
          <p:cNvSpPr/>
          <p:nvPr/>
        </p:nvSpPr>
        <p:spPr>
          <a:xfrm>
            <a:off x="6685398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DCFCB8-F6B0-41C8-820C-980739B58340}"/>
              </a:ext>
            </a:extLst>
          </p:cNvPr>
          <p:cNvSpPr/>
          <p:nvPr/>
        </p:nvSpPr>
        <p:spPr>
          <a:xfrm>
            <a:off x="7249987" y="2315254"/>
            <a:ext cx="246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0B685FDB-EF08-48B2-99A0-2F93AF325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1419"/>
              </p:ext>
            </p:extLst>
          </p:nvPr>
        </p:nvGraphicFramePr>
        <p:xfrm>
          <a:off x="188840" y="913410"/>
          <a:ext cx="742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수금일자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수금금액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계산서 발행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분리 발행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제출구분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발행사이트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발행구분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정발행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FD3C42-C41B-4842-9EB2-377EF7D9C1E5}"/>
              </a:ext>
            </a:extLst>
          </p:cNvPr>
          <p:cNvSpPr/>
          <p:nvPr/>
        </p:nvSpPr>
        <p:spPr>
          <a:xfrm>
            <a:off x="116377" y="535578"/>
            <a:ext cx="7601996" cy="2601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2764B9-F21C-4268-8941-2F2B8CC76490}"/>
              </a:ext>
            </a:extLst>
          </p:cNvPr>
          <p:cNvSpPr/>
          <p:nvPr/>
        </p:nvSpPr>
        <p:spPr>
          <a:xfrm>
            <a:off x="5505121" y="3261155"/>
            <a:ext cx="1673071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서비스항목 등록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4FD5C9-9D90-4B3F-882A-38B4AB013DC4}"/>
              </a:ext>
            </a:extLst>
          </p:cNvPr>
          <p:cNvSpPr/>
          <p:nvPr/>
        </p:nvSpPr>
        <p:spPr>
          <a:xfrm>
            <a:off x="3867757" y="4957161"/>
            <a:ext cx="3628451" cy="1057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그외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서비스 항목 등록은 스크린샷 참조하여 입력 가능하도록 만들어 주시면 됩니다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. 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96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B6B37E-93A2-4622-A0F1-DF9B517B4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CFDE797-3C6C-404B-AAAC-4A053FD75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1DE701-B3E1-4CB5-A59E-C40DDAB1B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3859A8-20C9-4511-9BCA-82D237531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9AC07A1-8F4D-4810-93B7-71FA96BBD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" name="Picture 4" descr="세스코 로고">
            <a:extLst>
              <a:ext uri="{FF2B5EF4-FFF2-40B4-BE49-F238E27FC236}">
                <a16:creationId xmlns:a16="http://schemas.microsoft.com/office/drawing/2014/main" id="{1B65C237-1EC1-4A16-8EEF-C5F6645B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0" y="530591"/>
            <a:ext cx="639426" cy="3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95B2002-B748-4AF6-87F8-97AB096E5EA3}"/>
              </a:ext>
            </a:extLst>
          </p:cNvPr>
          <p:cNvGraphicFramePr>
            <a:graphicFrameLocks noGrp="1"/>
          </p:cNvGraphicFramePr>
          <p:nvPr/>
        </p:nvGraphicFramePr>
        <p:xfrm>
          <a:off x="7675684" y="442442"/>
          <a:ext cx="2131807" cy="20180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로그인시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접속되는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첫화면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54000" marR="54000" marT="54000" marB="54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206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98C0854-EF62-4E3A-9040-2AB18435C81D}"/>
              </a:ext>
            </a:extLst>
          </p:cNvPr>
          <p:cNvSpPr/>
          <p:nvPr/>
        </p:nvSpPr>
        <p:spPr>
          <a:xfrm>
            <a:off x="6749937" y="555529"/>
            <a:ext cx="798022" cy="266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0B225-2D54-42F0-9D95-950E79199E02}"/>
              </a:ext>
            </a:extLst>
          </p:cNvPr>
          <p:cNvSpPr txBox="1"/>
          <p:nvPr/>
        </p:nvSpPr>
        <p:spPr>
          <a:xfrm>
            <a:off x="6212571" y="978484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홍길동  </a:t>
            </a:r>
            <a:r>
              <a:rPr lang="en-US" altLang="ko-KR" sz="900" dirty="0">
                <a:latin typeface="+mn-ea"/>
                <a:ea typeface="+mn-ea"/>
              </a:rPr>
              <a:t>0000</a:t>
            </a:r>
            <a:r>
              <a:rPr lang="ko-KR" altLang="en-US" sz="900" dirty="0">
                <a:latin typeface="+mn-ea"/>
                <a:ea typeface="+mn-ea"/>
              </a:rPr>
              <a:t>부서  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C46E2-2A3B-411A-A590-6B2EB3850EF9}"/>
              </a:ext>
            </a:extLst>
          </p:cNvPr>
          <p:cNvCxnSpPr/>
          <p:nvPr/>
        </p:nvCxnSpPr>
        <p:spPr>
          <a:xfrm>
            <a:off x="116378" y="92271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5EADF14-ECFA-468A-A865-D0DCF2048D01}"/>
              </a:ext>
            </a:extLst>
          </p:cNvPr>
          <p:cNvSpPr/>
          <p:nvPr/>
        </p:nvSpPr>
        <p:spPr>
          <a:xfrm>
            <a:off x="4577379" y="589422"/>
            <a:ext cx="282481" cy="198220"/>
          </a:xfrm>
          <a:prstGeom prst="upArrow">
            <a:avLst>
              <a:gd name="adj1" fmla="val 67544"/>
              <a:gd name="adj2" fmla="val 5521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9F38CD-2C65-4796-B262-05D835F0E84B}"/>
              </a:ext>
            </a:extLst>
          </p:cNvPr>
          <p:cNvSpPr txBox="1"/>
          <p:nvPr/>
        </p:nvSpPr>
        <p:spPr>
          <a:xfrm>
            <a:off x="5030973" y="5731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고객조회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426DF-CC20-41D2-9034-6223D8A8A5AF}"/>
              </a:ext>
            </a:extLst>
          </p:cNvPr>
          <p:cNvSpPr txBox="1"/>
          <p:nvPr/>
        </p:nvSpPr>
        <p:spPr>
          <a:xfrm>
            <a:off x="5677304" y="57311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추가서류제출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9B190-D88E-4FDF-950B-62A4AF179F58}"/>
              </a:ext>
            </a:extLst>
          </p:cNvPr>
          <p:cNvSpPr txBox="1"/>
          <p:nvPr/>
        </p:nvSpPr>
        <p:spPr>
          <a:xfrm>
            <a:off x="312025" y="1297573"/>
            <a:ext cx="388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회원정보 조회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58FED8-3BF8-4304-A60C-A4F1F9DA832A}"/>
              </a:ext>
            </a:extLst>
          </p:cNvPr>
          <p:cNvCxnSpPr/>
          <p:nvPr/>
        </p:nvCxnSpPr>
        <p:spPr>
          <a:xfrm>
            <a:off x="116378" y="1235133"/>
            <a:ext cx="755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6AE9-F4DB-45F3-9CD6-79993AE13B9A}"/>
              </a:ext>
            </a:extLst>
          </p:cNvPr>
          <p:cNvSpPr txBox="1"/>
          <p:nvPr/>
        </p:nvSpPr>
        <p:spPr>
          <a:xfrm>
            <a:off x="312025" y="166778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ko-KR" altLang="en-US" sz="900" dirty="0">
                <a:latin typeface="+mn-ea"/>
                <a:ea typeface="+mn-ea"/>
              </a:rPr>
              <a:t> 고객님의 상세 정보 입니다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AEA93-1D6B-4E0C-9F74-54BC0E298757}"/>
              </a:ext>
            </a:extLst>
          </p:cNvPr>
          <p:cNvSpPr/>
          <p:nvPr/>
        </p:nvSpPr>
        <p:spPr>
          <a:xfrm>
            <a:off x="396240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D3404-B8AC-4D51-A61C-7930F600F032}"/>
              </a:ext>
            </a:extLst>
          </p:cNvPr>
          <p:cNvSpPr/>
          <p:nvPr/>
        </p:nvSpPr>
        <p:spPr>
          <a:xfrm>
            <a:off x="2122831" y="2011680"/>
            <a:ext cx="1726591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 이력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9ED9-9661-4406-8DF1-D5388BEC2315}"/>
              </a:ext>
            </a:extLst>
          </p:cNvPr>
          <p:cNvSpPr/>
          <p:nvPr/>
        </p:nvSpPr>
        <p:spPr>
          <a:xfrm>
            <a:off x="3849423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A366AA-5AC3-4BD6-8315-1FC58754AC5C}"/>
              </a:ext>
            </a:extLst>
          </p:cNvPr>
          <p:cNvSpPr/>
          <p:nvPr/>
        </p:nvSpPr>
        <p:spPr>
          <a:xfrm>
            <a:off x="5573369" y="2011680"/>
            <a:ext cx="1726591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고객 접촉 이력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1CE929-CA66-4CBE-BF5B-C422B39C7D48}"/>
              </a:ext>
            </a:extLst>
          </p:cNvPr>
          <p:cNvSpPr/>
          <p:nvPr/>
        </p:nvSpPr>
        <p:spPr>
          <a:xfrm>
            <a:off x="481432" y="2544955"/>
            <a:ext cx="1120035" cy="252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C7046-D0C7-4F45-AB8F-E2127632DC2B}"/>
              </a:ext>
            </a:extLst>
          </p:cNvPr>
          <p:cNvSpPr/>
          <p:nvPr/>
        </p:nvSpPr>
        <p:spPr>
          <a:xfrm>
            <a:off x="1601467" y="2544955"/>
            <a:ext cx="1120035" cy="2524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해약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A4248DA-5912-4638-9D24-6D1B2DCD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07803"/>
              </p:ext>
            </p:extLst>
          </p:nvPr>
        </p:nvGraphicFramePr>
        <p:xfrm>
          <a:off x="481432" y="2877531"/>
          <a:ext cx="6740636" cy="202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계약일련번호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200103-12345-1234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일반방제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80810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03985"/>
                  </a:ext>
                </a:extLst>
              </a:tr>
              <a:tr h="3378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312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D32690-186A-4D7B-B0C1-A7831D4BA3F9}"/>
              </a:ext>
            </a:extLst>
          </p:cNvPr>
          <p:cNvSpPr/>
          <p:nvPr/>
        </p:nvSpPr>
        <p:spPr>
          <a:xfrm>
            <a:off x="6549459" y="3270512"/>
            <a:ext cx="48844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확인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AA48C3-03A7-471F-8E27-2C4999ACE110}"/>
              </a:ext>
            </a:extLst>
          </p:cNvPr>
          <p:cNvGrpSpPr/>
          <p:nvPr/>
        </p:nvGrpSpPr>
        <p:grpSpPr>
          <a:xfrm>
            <a:off x="116377" y="6266834"/>
            <a:ext cx="7559305" cy="342900"/>
            <a:chOff x="396240" y="2011680"/>
            <a:chExt cx="8067476" cy="3429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1302B33-8751-419D-8F06-58B9409D928F}"/>
                </a:ext>
              </a:extLst>
            </p:cNvPr>
            <p:cNvSpPr/>
            <p:nvPr/>
          </p:nvSpPr>
          <p:spPr>
            <a:xfrm>
              <a:off x="396240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신규계약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EB9D7B-EEC1-4DE8-AA5D-D318A84CF6E9}"/>
                </a:ext>
              </a:extLst>
            </p:cNvPr>
            <p:cNvSpPr/>
            <p:nvPr/>
          </p:nvSpPr>
          <p:spPr>
            <a:xfrm>
              <a:off x="2413882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연장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인상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인하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계약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BCEA073-4F76-40FC-ACA9-D88448E99538}"/>
                </a:ext>
              </a:extLst>
            </p:cNvPr>
            <p:cNvSpPr/>
            <p:nvPr/>
          </p:nvSpPr>
          <p:spPr>
            <a:xfrm>
              <a:off x="443152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해지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4126B4-B9FB-4D49-A6B3-18D4285B0532}"/>
                </a:ext>
              </a:extLst>
            </p:cNvPr>
            <p:cNvSpPr/>
            <p:nvPr/>
          </p:nvSpPr>
          <p:spPr>
            <a:xfrm>
              <a:off x="6446074" y="2011680"/>
              <a:ext cx="2017642" cy="34290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서비스항목등록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A99A75-1739-402E-80A7-D4FE6F86B7FD}"/>
              </a:ext>
            </a:extLst>
          </p:cNvPr>
          <p:cNvSpPr/>
          <p:nvPr/>
        </p:nvSpPr>
        <p:spPr>
          <a:xfrm>
            <a:off x="231110" y="2691420"/>
            <a:ext cx="7601996" cy="2601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563BB-13FB-4667-9CDB-AEE7FF0F9370}"/>
              </a:ext>
            </a:extLst>
          </p:cNvPr>
          <p:cNvSpPr/>
          <p:nvPr/>
        </p:nvSpPr>
        <p:spPr>
          <a:xfrm>
            <a:off x="7978658" y="3093247"/>
            <a:ext cx="1673071" cy="1441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계약이력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marL="228600" indent="-228600" algn="ctr">
              <a:buAutoNum type="arabicPeriod"/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화면상에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계약일련번호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기준의 리스트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 marL="228600" indent="-228600" algn="ctr">
              <a:buAutoNum type="arabicPeriod"/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계약대상별은 리스트를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클릭후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상세 내용임</a:t>
            </a:r>
          </a:p>
        </p:txBody>
      </p:sp>
    </p:spTree>
    <p:extLst>
      <p:ext uri="{BB962C8B-B14F-4D97-AF65-F5344CB8AC3E}">
        <p14:creationId xmlns:p14="http://schemas.microsoft.com/office/powerpoint/2010/main" val="5489744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100" b="1">
            <a:solidFill>
              <a:schemeClr val="bg1">
                <a:lumMod val="50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86425</TotalTime>
  <Words>4025</Words>
  <Application>Microsoft Office PowerPoint</Application>
  <PresentationFormat>A4 용지(210x297mm)</PresentationFormat>
  <Paragraphs>1822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굴림</vt:lpstr>
      <vt:lpstr>맑은 고딕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대명리조트 메인화면 프로토타입</dc:title>
  <dc:subject>대명리조트 메인화면</dc:subject>
  <dc:creator>fuz</dc:creator>
  <cp:lastModifiedBy>이 윤철</cp:lastModifiedBy>
  <cp:revision>9783</cp:revision>
  <cp:lastPrinted>2015-01-27T14:09:37Z</cp:lastPrinted>
  <dcterms:created xsi:type="dcterms:W3CDTF">2009-04-29T05:23:55Z</dcterms:created>
  <dcterms:modified xsi:type="dcterms:W3CDTF">2020-12-07T00:42:01Z</dcterms:modified>
</cp:coreProperties>
</file>