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57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拟定人工智能专业培养方案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1406 </a:t>
            </a:r>
            <a:r>
              <a:rPr lang="zh-CN" altLang="en-US" dirty="0"/>
              <a:t>何奕霖</a:t>
            </a:r>
            <a:endParaRPr lang="en-US" altLang="zh-CN" dirty="0"/>
          </a:p>
          <a:p>
            <a:r>
              <a:rPr lang="en-US" altLang="zh-CN" dirty="0"/>
              <a:t>1410 </a:t>
            </a:r>
            <a:r>
              <a:rPr lang="zh-CN" altLang="en-US" dirty="0"/>
              <a:t>赵恒锐</a:t>
            </a:r>
          </a:p>
        </p:txBody>
      </p:sp>
    </p:spTree>
    <p:extLst>
      <p:ext uri="{BB962C8B-B14F-4D97-AF65-F5344CB8AC3E}">
        <p14:creationId xmlns:p14="http://schemas.microsoft.com/office/powerpoint/2010/main" val="233285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10/6</a:t>
            </a:r>
            <a:r>
              <a:rPr lang="zh-CN" altLang="en-US" dirty="0"/>
              <a:t>系现行培养方案的缺陷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专业课设置过于宽泛</a:t>
            </a:r>
            <a:endParaRPr lang="en-US" altLang="zh-CN" dirty="0"/>
          </a:p>
          <a:p>
            <a:pPr lvl="1"/>
            <a:r>
              <a:rPr lang="zh-CN" altLang="en-US" dirty="0"/>
              <a:t>核心课程不够集中，学生难以形成核心竞争力；</a:t>
            </a:r>
            <a:endParaRPr lang="en-US" altLang="zh-CN" dirty="0"/>
          </a:p>
          <a:p>
            <a:pPr lvl="1"/>
            <a:r>
              <a:rPr lang="zh-CN" altLang="en-US" dirty="0"/>
              <a:t>大三课时过多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基础课中物理占用课时过多、编程训练不足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数学基础不足</a:t>
            </a:r>
          </a:p>
        </p:txBody>
      </p:sp>
    </p:spTree>
    <p:extLst>
      <p:ext uri="{BB962C8B-B14F-4D97-AF65-F5344CB8AC3E}">
        <p14:creationId xmlns:p14="http://schemas.microsoft.com/office/powerpoint/2010/main" val="2982280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培养理念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拥有扎实数学逻辑基础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编程能力强，可以展开科研实验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专业基础扎实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在本科期间就经历过较为完整的科研训练</a:t>
            </a:r>
          </a:p>
        </p:txBody>
      </p:sp>
    </p:spTree>
    <p:extLst>
      <p:ext uri="{BB962C8B-B14F-4D97-AF65-F5344CB8AC3E}">
        <p14:creationId xmlns:p14="http://schemas.microsoft.com/office/powerpoint/2010/main" val="69811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培养方案设计方法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依据前述培养理念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6</a:t>
            </a:r>
            <a:r>
              <a:rPr lang="zh-CN" altLang="en-US" dirty="0"/>
              <a:t>系“信息与信号处理”、</a:t>
            </a:r>
            <a:r>
              <a:rPr lang="en-US" altLang="zh-CN" dirty="0"/>
              <a:t>10</a:t>
            </a:r>
            <a:r>
              <a:rPr lang="zh-CN" altLang="en-US" dirty="0"/>
              <a:t>系“智能系统”方向的本科生</a:t>
            </a:r>
            <a:r>
              <a:rPr lang="en-US" altLang="zh-CN" dirty="0"/>
              <a:t>/</a:t>
            </a:r>
            <a:r>
              <a:rPr lang="zh-CN" altLang="en-US" dirty="0"/>
              <a:t>研究生培养计划为蓝本，参考部分国内外顶级高校本科</a:t>
            </a:r>
            <a:r>
              <a:rPr lang="en-US" altLang="zh-CN" dirty="0"/>
              <a:t>/</a:t>
            </a:r>
            <a:r>
              <a:rPr lang="zh-CN" altLang="en-US" dirty="0"/>
              <a:t>硕士相关专业的培养计划</a:t>
            </a:r>
            <a:endParaRPr lang="en-US" altLang="zh-CN" dirty="0"/>
          </a:p>
          <a:p>
            <a:r>
              <a:rPr lang="zh-CN" altLang="en-US" dirty="0"/>
              <a:t>依托科大信息学院现有师资和实验资源展开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16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理想的解决方案</a:t>
            </a:r>
          </a:p>
        </p:txBody>
      </p:sp>
      <p:pic>
        <p:nvPicPr>
          <p:cNvPr id="1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224448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86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过渡方案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专业课设成“选必修课”，减少大三压力，给学生实质上多出一学期时间做科研：贴近科大理科院系学生大三状况，才有可能拿到他们的出国率；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实践类课程侧重科研技能培养，不要单纯培养工程实践（电设和软设不宜像现在这样过于面向就业）；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其实往大四移课还是杯水车薪，希望老师们体谅学生出国压力剧增的现状，对专业课删繁就简。不是开历史的倒车，而是重返鼎盛时的科大。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2100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从信院、学校的角度来讲，任何培养计划的设定，一定是希望学生有更好更广阔的出路；</a:t>
            </a:r>
            <a:endParaRPr lang="en-US" altLang="zh-CN" sz="2400" dirty="0"/>
          </a:p>
          <a:p>
            <a:r>
              <a:rPr lang="zh-CN" altLang="en-US" sz="2400" dirty="0"/>
              <a:t>然而近</a:t>
            </a:r>
            <a:r>
              <a:rPr lang="en-US" altLang="zh-CN" sz="2400" dirty="0"/>
              <a:t>3</a:t>
            </a:r>
            <a:r>
              <a:rPr lang="zh-CN" altLang="en-US" sz="2400" dirty="0"/>
              <a:t>年来，信院学生出国率逐年降低，到了</a:t>
            </a:r>
            <a:r>
              <a:rPr lang="en-US" altLang="zh-CN" sz="2400" dirty="0"/>
              <a:t>13</a:t>
            </a:r>
            <a:r>
              <a:rPr lang="zh-CN" altLang="en-US" sz="2400" dirty="0"/>
              <a:t>级仅不到</a:t>
            </a:r>
            <a:r>
              <a:rPr lang="en-US" altLang="zh-CN" sz="2400" dirty="0"/>
              <a:t>18%</a:t>
            </a:r>
            <a:r>
              <a:rPr lang="zh-CN" altLang="en-US" sz="2400" dirty="0"/>
              <a:t>。这不但对于学生不好，对于科大来说，在生源竞争方面，也难以在和同水平高校（此处特指浙大）竞争中有任何优势；</a:t>
            </a:r>
            <a:endParaRPr lang="en-US" altLang="zh-CN" sz="2400" dirty="0"/>
          </a:p>
          <a:p>
            <a:r>
              <a:rPr lang="zh-CN" altLang="en-US" sz="2400" dirty="0"/>
              <a:t>反观某些在信息类方向出国率高于科大的学校，或者科大的物院和数院，无不是在大三时给学生充足的时间进行科研，这一点和我们的培养方案却是严重冲突的。</a:t>
            </a:r>
            <a:endParaRPr lang="en-US" altLang="zh-CN" sz="2400" dirty="0"/>
          </a:p>
          <a:p>
            <a:r>
              <a:rPr lang="zh-CN" altLang="en-US" sz="2400" dirty="0"/>
              <a:t>通识教育不是指增加“水课”，而是在掌握专业知识的基础上通过科研、竞赛、交流增长见识。</a:t>
            </a:r>
          </a:p>
        </p:txBody>
      </p:sp>
    </p:spTree>
    <p:extLst>
      <p:ext uri="{BB962C8B-B14F-4D97-AF65-F5344CB8AC3E}">
        <p14:creationId xmlns:p14="http://schemas.microsoft.com/office/powerpoint/2010/main" val="3232093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389</Words>
  <Application>Microsoft Office PowerPoint</Application>
  <PresentationFormat>全屏显示(4:3)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宋体</vt:lpstr>
      <vt:lpstr>Arial</vt:lpstr>
      <vt:lpstr>Calibri</vt:lpstr>
      <vt:lpstr>Office 主题</vt:lpstr>
      <vt:lpstr>拟定人工智能专业培养方案</vt:lpstr>
      <vt:lpstr>10/6系现行培养方案的缺陷</vt:lpstr>
      <vt:lpstr>培养理念</vt:lpstr>
      <vt:lpstr>培养方案设计方法</vt:lpstr>
      <vt:lpstr>理想的解决方案</vt:lpstr>
      <vt:lpstr>过渡方案</vt:lpstr>
      <vt:lpstr>补充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拟定人工智能专业培养方案</dc:title>
  <dc:creator>Administrator</dc:creator>
  <cp:lastModifiedBy>Henry Zhao</cp:lastModifiedBy>
  <cp:revision>15</cp:revision>
  <dcterms:created xsi:type="dcterms:W3CDTF">2017-06-18T14:56:13Z</dcterms:created>
  <dcterms:modified xsi:type="dcterms:W3CDTF">2017-06-19T12:49:09Z</dcterms:modified>
</cp:coreProperties>
</file>