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2C9EDE-2048-42B5-B4F7-B5BEF01E8C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F04494-8146-431D-99A5-5E6D7FF78D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014CB1-2177-49DF-8194-95EAE03E9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468DA4-A756-440E-93D8-0243D24C7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3B865-D0A0-4465-AB83-F71D36EDA1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01D5B-7D15-4E02-99F8-65A47F7480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D044B7-0CBA-4E9F-902B-B4687C91B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2E062C-0C3C-4CBB-AF5E-5E34B66463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966715-CBA3-4B04-91F9-F143561A8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9674E-68F5-419B-A591-02587A7A7B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09C2B-F17D-4ACD-A107-3C7CB376EB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A07CC-583E-41D3-B022-2FE2249A79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DE0DE6-C784-4174-9517-123961848F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54046-8221-462E-A47D-5C7204AB87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9CF72E-1CC7-48F8-8B5A-C23F729BE1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FEEF91-F345-4D40-987B-739E14A7EB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D5882C-CE5F-4029-A2FF-FB79FAA424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49341-49BD-463F-AD74-9132F5CA2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081D9F-DD11-47C3-BC94-1881DADF78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10F66F-DA45-4F03-A81F-0517B76FC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9E04DA-182E-4C8C-8998-27B9AB5AE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396EA-6DDD-4DFA-9FA8-A5B2D226F5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E8C67B-9F4B-49AC-A438-FA786C561C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AEC47D-283B-4D77-BA4A-EC9AC713F2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77"/>
          <p:cNvSpPr/>
          <p:nvPr/>
        </p:nvSpPr>
        <p:spPr>
          <a:xfrm>
            <a:off x="-54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: Shape 78"/>
          <p:cNvSpPr/>
          <p:nvPr/>
        </p:nvSpPr>
        <p:spPr>
          <a:xfrm>
            <a:off x="-41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Freeform: Shape 1"/>
          <p:cNvSpPr/>
          <p:nvPr/>
        </p:nvSpPr>
        <p:spPr>
          <a:xfrm>
            <a:off x="135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Freeform: Shape 2"/>
          <p:cNvSpPr/>
          <p:nvPr/>
        </p:nvSpPr>
        <p:spPr>
          <a:xfrm>
            <a:off x="648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: Shape 3"/>
          <p:cNvSpPr/>
          <p:nvPr/>
        </p:nvSpPr>
        <p:spPr>
          <a:xfrm>
            <a:off x="990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Freeform: Shape 4"/>
          <p:cNvSpPr/>
          <p:nvPr/>
        </p:nvSpPr>
        <p:spPr>
          <a:xfrm>
            <a:off x="239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Freeform: Shape 5"/>
          <p:cNvSpPr/>
          <p:nvPr/>
        </p:nvSpPr>
        <p:spPr>
          <a:xfrm>
            <a:off x="1692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Freeform: Shape 6"/>
          <p:cNvSpPr/>
          <p:nvPr/>
        </p:nvSpPr>
        <p:spPr>
          <a:xfrm>
            <a:off x="2754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Freeform: Shape 7"/>
          <p:cNvSpPr/>
          <p:nvPr/>
        </p:nvSpPr>
        <p:spPr>
          <a:xfrm>
            <a:off x="2052000" y="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Freeform: Shape 8"/>
          <p:cNvSpPr/>
          <p:nvPr/>
        </p:nvSpPr>
        <p:spPr>
          <a:xfrm>
            <a:off x="3456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Freeform: Shape 9"/>
          <p:cNvSpPr/>
          <p:nvPr/>
        </p:nvSpPr>
        <p:spPr>
          <a:xfrm>
            <a:off x="3096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Freeform: Shape 10"/>
          <p:cNvSpPr/>
          <p:nvPr/>
        </p:nvSpPr>
        <p:spPr>
          <a:xfrm>
            <a:off x="414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Freeform: Shape 11"/>
          <p:cNvSpPr/>
          <p:nvPr/>
        </p:nvSpPr>
        <p:spPr>
          <a:xfrm>
            <a:off x="4500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Freeform: Shape 12"/>
          <p:cNvSpPr/>
          <p:nvPr/>
        </p:nvSpPr>
        <p:spPr>
          <a:xfrm>
            <a:off x="379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Freeform: Shape 13"/>
          <p:cNvSpPr/>
          <p:nvPr/>
        </p:nvSpPr>
        <p:spPr>
          <a:xfrm>
            <a:off x="5526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Freeform: Shape 14"/>
          <p:cNvSpPr/>
          <p:nvPr/>
        </p:nvSpPr>
        <p:spPr>
          <a:xfrm>
            <a:off x="4842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Freeform: Shape 15"/>
          <p:cNvSpPr/>
          <p:nvPr/>
        </p:nvSpPr>
        <p:spPr>
          <a:xfrm>
            <a:off x="5202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Freeform: Shape 16"/>
          <p:cNvSpPr/>
          <p:nvPr/>
        </p:nvSpPr>
        <p:spPr>
          <a:xfrm>
            <a:off x="6606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Freeform: Shape 17"/>
          <p:cNvSpPr/>
          <p:nvPr/>
        </p:nvSpPr>
        <p:spPr>
          <a:xfrm>
            <a:off x="590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Freeform: Shape 18"/>
          <p:cNvSpPr/>
          <p:nvPr/>
        </p:nvSpPr>
        <p:spPr>
          <a:xfrm>
            <a:off x="693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Freeform: Shape 19"/>
          <p:cNvSpPr/>
          <p:nvPr/>
        </p:nvSpPr>
        <p:spPr>
          <a:xfrm>
            <a:off x="6228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Freeform: Shape 20"/>
          <p:cNvSpPr/>
          <p:nvPr/>
        </p:nvSpPr>
        <p:spPr>
          <a:xfrm>
            <a:off x="7632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Freeform: Shape 21"/>
          <p:cNvSpPr/>
          <p:nvPr/>
        </p:nvSpPr>
        <p:spPr>
          <a:xfrm>
            <a:off x="730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Freeform: Shape 22"/>
          <p:cNvSpPr/>
          <p:nvPr/>
        </p:nvSpPr>
        <p:spPr>
          <a:xfrm>
            <a:off x="8334000" y="1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Freeform: Shape 23"/>
          <p:cNvSpPr/>
          <p:nvPr/>
        </p:nvSpPr>
        <p:spPr>
          <a:xfrm>
            <a:off x="8010000" y="55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Freeform: Shape 24"/>
          <p:cNvSpPr/>
          <p:nvPr/>
        </p:nvSpPr>
        <p:spPr>
          <a:xfrm>
            <a:off x="9414000" y="55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Freeform: Shape 25"/>
          <p:cNvSpPr/>
          <p:nvPr/>
        </p:nvSpPr>
        <p:spPr>
          <a:xfrm>
            <a:off x="8712000" y="55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Freeform: Shape 26"/>
          <p:cNvSpPr/>
          <p:nvPr/>
        </p:nvSpPr>
        <p:spPr>
          <a:xfrm>
            <a:off x="9738000" y="1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Freeform: Shape 27"/>
          <p:cNvSpPr/>
          <p:nvPr/>
        </p:nvSpPr>
        <p:spPr>
          <a:xfrm>
            <a:off x="9036000" y="1908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Freeform: Shape 28"/>
          <p:cNvSpPr/>
          <p:nvPr/>
        </p:nvSpPr>
        <p:spPr>
          <a:xfrm>
            <a:off x="28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Group 29"/>
          <p:cNvGrpSpPr/>
          <p:nvPr/>
        </p:nvGrpSpPr>
        <p:grpSpPr>
          <a:xfrm>
            <a:off x="-360360" y="4895640"/>
            <a:ext cx="10853640" cy="1260000"/>
            <a:chOff x="-360360" y="4895640"/>
            <a:chExt cx="10853640" cy="1260000"/>
          </a:xfrm>
        </p:grpSpPr>
        <p:sp>
          <p:nvSpPr>
            <p:cNvPr id="31" name="Freeform: Shape 30"/>
            <p:cNvSpPr/>
            <p:nvPr/>
          </p:nvSpPr>
          <p:spPr>
            <a:xfrm flipH="1">
              <a:off x="9431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Freeform: Shape 31"/>
            <p:cNvSpPr/>
            <p:nvPr/>
          </p:nvSpPr>
          <p:spPr>
            <a:xfrm flipH="1">
              <a:off x="9791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Freeform: Shape 32"/>
            <p:cNvSpPr/>
            <p:nvPr/>
          </p:nvSpPr>
          <p:spPr>
            <a:xfrm flipH="1">
              <a:off x="8027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Freeform: Shape 33"/>
            <p:cNvSpPr/>
            <p:nvPr/>
          </p:nvSpPr>
          <p:spPr>
            <a:xfrm flipH="1">
              <a:off x="8729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Freeform: Shape 34"/>
            <p:cNvSpPr/>
            <p:nvPr/>
          </p:nvSpPr>
          <p:spPr>
            <a:xfrm flipH="1">
              <a:off x="8387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Freeform: Shape 35"/>
            <p:cNvSpPr/>
            <p:nvPr/>
          </p:nvSpPr>
          <p:spPr>
            <a:xfrm flipH="1">
              <a:off x="6983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Freeform: Shape 36"/>
            <p:cNvSpPr/>
            <p:nvPr/>
          </p:nvSpPr>
          <p:spPr>
            <a:xfrm flipH="1">
              <a:off x="7685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Freeform: Shape 37"/>
            <p:cNvSpPr/>
            <p:nvPr/>
          </p:nvSpPr>
          <p:spPr>
            <a:xfrm flipH="1">
              <a:off x="6623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Freeform: Shape 38"/>
            <p:cNvSpPr/>
            <p:nvPr/>
          </p:nvSpPr>
          <p:spPr>
            <a:xfrm flipH="1">
              <a:off x="7325280" y="4895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Freeform: Shape 39"/>
            <p:cNvSpPr/>
            <p:nvPr/>
          </p:nvSpPr>
          <p:spPr>
            <a:xfrm flipH="1">
              <a:off x="5921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Freeform: Shape 40"/>
            <p:cNvSpPr/>
            <p:nvPr/>
          </p:nvSpPr>
          <p:spPr>
            <a:xfrm flipH="1">
              <a:off x="6281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Freeform: Shape 41"/>
            <p:cNvSpPr/>
            <p:nvPr/>
          </p:nvSpPr>
          <p:spPr>
            <a:xfrm flipH="1">
              <a:off x="5237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Freeform: Shape 42"/>
            <p:cNvSpPr/>
            <p:nvPr/>
          </p:nvSpPr>
          <p:spPr>
            <a:xfrm flipH="1">
              <a:off x="4877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reeform: Shape 43"/>
            <p:cNvSpPr/>
            <p:nvPr/>
          </p:nvSpPr>
          <p:spPr>
            <a:xfrm flipH="1">
              <a:off x="5579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: Shape 44"/>
            <p:cNvSpPr/>
            <p:nvPr/>
          </p:nvSpPr>
          <p:spPr>
            <a:xfrm flipH="1">
              <a:off x="3851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reeform: Shape 45"/>
            <p:cNvSpPr/>
            <p:nvPr/>
          </p:nvSpPr>
          <p:spPr>
            <a:xfrm flipH="1">
              <a:off x="4535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: Shape 46"/>
            <p:cNvSpPr/>
            <p:nvPr/>
          </p:nvSpPr>
          <p:spPr>
            <a:xfrm flipH="1">
              <a:off x="4175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: Shape 47"/>
            <p:cNvSpPr/>
            <p:nvPr/>
          </p:nvSpPr>
          <p:spPr>
            <a:xfrm flipH="1">
              <a:off x="2771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: Shape 48"/>
            <p:cNvSpPr/>
            <p:nvPr/>
          </p:nvSpPr>
          <p:spPr>
            <a:xfrm flipH="1">
              <a:off x="3473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Freeform: Shape 49"/>
            <p:cNvSpPr/>
            <p:nvPr/>
          </p:nvSpPr>
          <p:spPr>
            <a:xfrm flipH="1">
              <a:off x="2447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Freeform: Shape 50"/>
            <p:cNvSpPr/>
            <p:nvPr/>
          </p:nvSpPr>
          <p:spPr>
            <a:xfrm flipH="1">
              <a:off x="3149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: Shape 51"/>
            <p:cNvSpPr/>
            <p:nvPr/>
          </p:nvSpPr>
          <p:spPr>
            <a:xfrm flipH="1">
              <a:off x="1745280" y="491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Freeform: Shape 52"/>
            <p:cNvSpPr/>
            <p:nvPr/>
          </p:nvSpPr>
          <p:spPr>
            <a:xfrm flipH="1">
              <a:off x="2069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: Shape 53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Freeform: Shape 54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: Shape 55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: Shape 56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: Shape 57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: Shape 58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: Shape 59"/>
            <p:cNvSpPr/>
            <p:nvPr/>
          </p:nvSpPr>
          <p:spPr>
            <a:xfrm flipH="1">
              <a:off x="9089280" y="545364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Freeform: Shape 62"/>
          <p:cNvSpPr/>
          <p:nvPr/>
        </p:nvSpPr>
        <p:spPr>
          <a:xfrm>
            <a:off x="-41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Freeform: Shape 63"/>
          <p:cNvSpPr/>
          <p:nvPr/>
        </p:nvSpPr>
        <p:spPr>
          <a:xfrm>
            <a:off x="990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Freeform: Shape 64"/>
          <p:cNvSpPr/>
          <p:nvPr/>
        </p:nvSpPr>
        <p:spPr>
          <a:xfrm>
            <a:off x="239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Freeform: Shape 65"/>
          <p:cNvSpPr/>
          <p:nvPr/>
        </p:nvSpPr>
        <p:spPr>
          <a:xfrm>
            <a:off x="1692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Freeform: Shape 66"/>
          <p:cNvSpPr/>
          <p:nvPr/>
        </p:nvSpPr>
        <p:spPr>
          <a:xfrm>
            <a:off x="3096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Freeform: Shape 67"/>
          <p:cNvSpPr/>
          <p:nvPr/>
        </p:nvSpPr>
        <p:spPr>
          <a:xfrm>
            <a:off x="4500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Freeform: Shape 68"/>
          <p:cNvSpPr/>
          <p:nvPr/>
        </p:nvSpPr>
        <p:spPr>
          <a:xfrm>
            <a:off x="379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Freeform: Shape 69"/>
          <p:cNvSpPr/>
          <p:nvPr/>
        </p:nvSpPr>
        <p:spPr>
          <a:xfrm>
            <a:off x="5202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Freeform: Shape 70"/>
          <p:cNvSpPr/>
          <p:nvPr/>
        </p:nvSpPr>
        <p:spPr>
          <a:xfrm>
            <a:off x="6606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Freeform: Shape 71"/>
          <p:cNvSpPr/>
          <p:nvPr/>
        </p:nvSpPr>
        <p:spPr>
          <a:xfrm>
            <a:off x="590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Freeform: Shape 72"/>
          <p:cNvSpPr/>
          <p:nvPr/>
        </p:nvSpPr>
        <p:spPr>
          <a:xfrm>
            <a:off x="730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Freeform: Shape 73"/>
          <p:cNvSpPr/>
          <p:nvPr/>
        </p:nvSpPr>
        <p:spPr>
          <a:xfrm>
            <a:off x="8010000" y="-52056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Freeform: Shape 74"/>
          <p:cNvSpPr/>
          <p:nvPr/>
        </p:nvSpPr>
        <p:spPr>
          <a:xfrm>
            <a:off x="9414000" y="-52056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Freeform: Shape 75"/>
          <p:cNvSpPr/>
          <p:nvPr/>
        </p:nvSpPr>
        <p:spPr>
          <a:xfrm>
            <a:off x="8712000" y="-52056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Freeform: Shape 76"/>
          <p:cNvSpPr/>
          <p:nvPr/>
        </p:nvSpPr>
        <p:spPr>
          <a:xfrm>
            <a:off x="28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15" name="Freeform: Shape 114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eform: Shape 115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Freeform: Shape 116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Freeform: Shape 117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Freeform: Shape 118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Freeform: Shape 119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reeform: Shape 120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Freeform: Shape 121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Freeform: Shape 122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Freeform: Shape 123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Freeform: Shape 124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Freeform: Shape 125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Freeform: Shape 126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Freeform: Shape 127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Freeform: Shape 128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Freeform: Shape 129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Freeform: Shape 130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Freeform: Shape 131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Freeform: Shape 132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Freeform: Shape 133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Freeform: Shape 134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: Shape 135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: Shape 136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Freeform: Shape 137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Freeform: Shape 138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: Shape 139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: Shape 140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: Shape 141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: Shape 142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: Shape 143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 idx="1"/>
          </p:nvPr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 idx="2"/>
          </p:nvPr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EE12313-D962-49EA-BAC4-53DAADCA00F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dt" idx="3"/>
          </p:nvPr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87" name="Freeform: Shape 186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Freeform: Shape 187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Freeform: Shape 188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Freeform: Shape 189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Freeform: Shape 190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Freeform: Shape 191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Freeform: Shape 192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Freeform: Shape 193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Freeform: Shape 194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Freeform: Shape 195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Freeform: Shape 196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Freeform: Shape 197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Freeform: Shape 198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Freeform: Shape 199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Freeform: Shape 200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Freeform: Shape 201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Freeform: Shape 202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Freeform: Shape 203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Freeform: Shape 204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Freeform: Shape 205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Freeform: Shape 206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Freeform: Shape 207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Freeform: Shape 208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Freeform: Shape 209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Freeform: Shape 210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Freeform: Shape 211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Freeform: Shape 212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Freeform: Shape 213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Freeform: Shape 214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Freeform: Shape 215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 idx="4"/>
          </p:nvPr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 idx="5"/>
          </p:nvPr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BFACE66-1A3C-4752-B1AD-D3E0DC05127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dt" idx="6"/>
          </p:nvPr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1200" y="1371600"/>
            <a:ext cx="89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i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The game of checkers!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7086600" y="4343400"/>
            <a:ext cx="291024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By Tatyana Borisova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TextBox 259"/>
          <p:cNvSpPr/>
          <p:nvPr/>
        </p:nvSpPr>
        <p:spPr>
          <a:xfrm rot="4800">
            <a:off x="2972160" y="2381760"/>
            <a:ext cx="3658680" cy="1272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Amadeus</a:t>
            </a:r>
            <a:r>
              <a:rPr b="1" i="1" lang="en-US" sz="48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1" i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Java Academy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i="1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Graduation project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40000" y="1143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Checkers game for lonely fellas or competitive AI enthusiasts!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AI vs console player, implemented with the help of MINIMAX algorithm with alpha-beta pruning, a few difficulty levels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game can start from a given state or we can start a new game with the initial board state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262" descr=""/>
          <p:cNvPicPr/>
          <p:nvPr/>
        </p:nvPicPr>
        <p:blipFill>
          <a:blip r:embed="rId1"/>
          <a:stretch/>
        </p:blipFill>
        <p:spPr>
          <a:xfrm>
            <a:off x="2433960" y="3200400"/>
            <a:ext cx="2138040" cy="1619280"/>
          </a:xfrm>
          <a:prstGeom prst="rect">
            <a:avLst/>
          </a:prstGeom>
          <a:ln w="18000">
            <a:noFill/>
          </a:ln>
        </p:spPr>
      </p:pic>
      <p:pic>
        <p:nvPicPr>
          <p:cNvPr id="264" name="Picture 263" descr=""/>
          <p:cNvPicPr/>
          <p:nvPr/>
        </p:nvPicPr>
        <p:blipFill>
          <a:blip r:embed="rId2"/>
          <a:stretch/>
        </p:blipFill>
        <p:spPr>
          <a:xfrm>
            <a:off x="5943600" y="3065760"/>
            <a:ext cx="1371240" cy="173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 descr=""/>
          <p:cNvPicPr/>
          <p:nvPr/>
        </p:nvPicPr>
        <p:blipFill>
          <a:blip r:embed="rId1"/>
          <a:stretch/>
        </p:blipFill>
        <p:spPr>
          <a:xfrm>
            <a:off x="983880" y="69480"/>
            <a:ext cx="7931160" cy="4730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Showing functionality by evoking the play() tests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Picture 266" descr=""/>
          <p:cNvPicPr/>
          <p:nvPr/>
        </p:nvPicPr>
        <p:blipFill>
          <a:blip r:embed="rId1"/>
          <a:stretch/>
        </p:blipFill>
        <p:spPr>
          <a:xfrm>
            <a:off x="1715400" y="1120680"/>
            <a:ext cx="5828040" cy="3679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Currently available Controller logic: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Game creation via POST request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Access to all existing games and contestants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Ability to search for existing games(based on their initial id), contestants(by id) and the current state of a particular game.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DejaVu Sans"/>
              </a:rPr>
              <a:t>Deletion of a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333333"/>
                </a:solidFill>
                <a:latin typeface="Arial"/>
                <a:ea typeface="Arial"/>
              </a:rPr>
              <a:t>Ability to make a move in a selected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of the application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76000" y="1371600"/>
            <a:ext cx="42962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client in our case will be postman!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Controllers, Dtos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Entities, Repos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/>
          <p:nvPr/>
        </p:nvSpPr>
        <p:spPr>
          <a:xfrm>
            <a:off x="1115640" y="2029680"/>
            <a:ext cx="2974320" cy="426240"/>
          </a:xfrm>
          <a:prstGeom prst="rect">
            <a:avLst/>
          </a:prstGeom>
          <a:solidFill>
            <a:srgbClr val="8497b0"/>
          </a:solidFill>
          <a:ln w="9360">
            <a:solidFill>
              <a:srgbClr val="8e93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Presentation (API)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Google Shape;82;p13"/>
          <p:cNvSpPr/>
          <p:nvPr/>
        </p:nvSpPr>
        <p:spPr>
          <a:xfrm>
            <a:off x="1115640" y="1286640"/>
            <a:ext cx="2974320" cy="426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Client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Google Shape;82;p 1"/>
          <p:cNvSpPr/>
          <p:nvPr/>
        </p:nvSpPr>
        <p:spPr>
          <a:xfrm>
            <a:off x="1139760" y="2765160"/>
            <a:ext cx="2974680" cy="426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Business Logic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5" name="Google Shape;82;p 2"/>
          <p:cNvSpPr/>
          <p:nvPr/>
        </p:nvSpPr>
        <p:spPr>
          <a:xfrm>
            <a:off x="1139760" y="3517920"/>
            <a:ext cx="2974680" cy="426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8e939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Data Access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6" name="Arrow: Up 7"/>
          <p:cNvSpPr/>
          <p:nvPr/>
        </p:nvSpPr>
        <p:spPr>
          <a:xfrm>
            <a:off x="2383200" y="399312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Arrow: Up 8"/>
          <p:cNvSpPr/>
          <p:nvPr/>
        </p:nvSpPr>
        <p:spPr>
          <a:xfrm rot="10800000">
            <a:off x="2790720" y="399420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Arrow: Up 11"/>
          <p:cNvSpPr/>
          <p:nvPr/>
        </p:nvSpPr>
        <p:spPr>
          <a:xfrm>
            <a:off x="2383200" y="322164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Arrow: Up 12"/>
          <p:cNvSpPr/>
          <p:nvPr/>
        </p:nvSpPr>
        <p:spPr>
          <a:xfrm rot="10800000">
            <a:off x="2790720" y="3223080"/>
            <a:ext cx="19224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Arrow: Up 13"/>
          <p:cNvSpPr/>
          <p:nvPr/>
        </p:nvSpPr>
        <p:spPr>
          <a:xfrm>
            <a:off x="2386440" y="247500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Arrow: Up 14"/>
          <p:cNvSpPr/>
          <p:nvPr/>
        </p:nvSpPr>
        <p:spPr>
          <a:xfrm rot="10800000">
            <a:off x="2793240" y="247644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Arrow: Up 15"/>
          <p:cNvSpPr/>
          <p:nvPr/>
        </p:nvSpPr>
        <p:spPr>
          <a:xfrm>
            <a:off x="2389320" y="1740240"/>
            <a:ext cx="192240" cy="2642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Arrow: Up 16"/>
          <p:cNvSpPr/>
          <p:nvPr/>
        </p:nvSpPr>
        <p:spPr>
          <a:xfrm rot="10800000">
            <a:off x="2796840" y="1747080"/>
            <a:ext cx="192240" cy="264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Flowchart: Magnetic Disk 6"/>
          <p:cNvSpPr/>
          <p:nvPr/>
        </p:nvSpPr>
        <p:spPr>
          <a:xfrm>
            <a:off x="1600200" y="4343400"/>
            <a:ext cx="2119680" cy="456840"/>
          </a:xfrm>
          <a:prstGeom prst="flowChartMagneticDisk">
            <a:avLst/>
          </a:prstGeom>
          <a:solidFill>
            <a:srgbClr val="bdbfc1"/>
          </a:solidFill>
          <a:ln>
            <a:solidFill>
              <a:srgbClr val="8b8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DB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4" descr=""/>
          <p:cNvPicPr/>
          <p:nvPr/>
        </p:nvPicPr>
        <p:blipFill>
          <a:blip r:embed="rId1"/>
          <a:stretch/>
        </p:blipFill>
        <p:spPr>
          <a:xfrm>
            <a:off x="1828800" y="228600"/>
            <a:ext cx="6605280" cy="4618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Registration and Login forms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3886200" cy="285696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27640" y="1371600"/>
            <a:ext cx="381636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228600" y="1172160"/>
            <a:ext cx="6009840" cy="34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MySQL db via Hibernate JPA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Every time the table is dropped: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ALTER TABLE states MODIFY current_state LONGBLOB;”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since the data type of `current_state`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 a matrix of Piece (Piece[][]),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which is represented by blob and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90000"/>
              </a:lnSpc>
              <a:spcBef>
                <a:spcPts val="1001"/>
              </a:spcBef>
              <a:spcAft>
                <a:spcPts val="1060"/>
              </a:spcAft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It’s way too small for the input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5074920" cy="37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Application>LibreOffice/7.4.0.3$Windows_X86_64 LibreOffice_project/f85e47c08ddd19c015c0114a68350214f7066f5a</Application>
  <AppVersion>15.0000</AppVersion>
  <Words>217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2023-03-08T17:41:29Z</dcterms:created>
  <dc:creator/>
  <dc:description/>
  <dc:language>en-US</dc:language>
  <cp:lastModifiedBy/>
  <dcterms:modified xsi:type="dcterms:W3CDTF">2023-03-13T03:25:38Z</dcterms:modified>
  <cp:revision>6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8</vt:i4>
  </property>
</Properties>
</file>