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Model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View 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B28B3D2-D4FB-4E73-A69F-05FC1279BF2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Controller 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7E6DDB4-6445-488C-957F-3A2378469834}" type="parTrans" cxnId="{1D7388C4-9294-48EE-8586-E0E3439B6A87}">
      <dgm:prSet/>
      <dgm:spPr/>
      <dgm:t>
        <a:bodyPr/>
        <a:lstStyle/>
        <a:p>
          <a:pPr latinLnBrk="1"/>
          <a:endParaRPr lang="ko-KR" altLang="en-US"/>
        </a:p>
      </dgm:t>
    </dgm:pt>
    <dgm:pt modelId="{A97ED5F9-E888-46B9-B692-64723819F2E5}" type="sibTrans" cxnId="{1D7388C4-9294-48EE-8586-E0E3439B6A87}">
      <dgm:prSet/>
      <dgm:spPr/>
      <dgm:t>
        <a:bodyPr/>
        <a:lstStyle/>
        <a:p>
          <a:pPr latinLnBrk="1"/>
          <a:endParaRPr lang="ko-KR" alt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6B2C95CA-E85C-4264-8A8C-DEBDB3FDEBE5}" type="pres">
      <dgm:prSet presAssocID="{5B28B3D2-D4FB-4E73-A69F-05FC1279BF22}" presName="text_3" presStyleLbl="node1" presStyleIdx="2" presStyleCnt="3">
        <dgm:presLayoutVars>
          <dgm:bulletEnabled val="1"/>
        </dgm:presLayoutVars>
      </dgm:prSet>
      <dgm:spPr/>
    </dgm:pt>
    <dgm:pt modelId="{5EDC2378-0ABD-4BE6-BF52-7CC2957D0AE3}" type="pres">
      <dgm:prSet presAssocID="{5B28B3D2-D4FB-4E73-A69F-05FC1279BF22}" presName="accent_3" presStyleCnt="0"/>
      <dgm:spPr/>
    </dgm:pt>
    <dgm:pt modelId="{9C2FC884-F3B9-43BC-8313-F297FE33C5E5}" type="pres">
      <dgm:prSet presAssocID="{5B28B3D2-D4FB-4E73-A69F-05FC1279BF22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1D7388C4-9294-48EE-8586-E0E3439B6A87}" srcId="{7E5AA53B-3EEE-4DE4-BB81-9044890C2946}" destId="{5B28B3D2-D4FB-4E73-A69F-05FC1279BF22}" srcOrd="2" destOrd="0" parTransId="{F7E6DDB4-6445-488C-957F-3A2378469834}" sibTransId="{A97ED5F9-E888-46B9-B692-64723819F2E5}"/>
    <dgm:cxn modelId="{CE07DFD3-3973-4FB8-956A-65DC2A98656A}" type="presOf" srcId="{5B28B3D2-D4FB-4E73-A69F-05FC1279BF22}" destId="{6B2C95CA-E85C-4264-8A8C-DEBDB3FDEBE5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1968B839-9480-4FA0-8AE1-1CC8235CB63D}" type="presParOf" srcId="{90561C55-3C6E-4D53-85E1-2C50BCDDA392}" destId="{6B2C95CA-E85C-4264-8A8C-DEBDB3FDEBE5}" srcOrd="5" destOrd="0" presId="urn:microsoft.com/office/officeart/2008/layout/VerticalCurvedList"/>
    <dgm:cxn modelId="{5E33D642-4360-422D-A8BB-6514E092FA50}" type="presParOf" srcId="{90561C55-3C6E-4D53-85E1-2C50BCDDA392}" destId="{5EDC2378-0ABD-4BE6-BF52-7CC2957D0AE3}" srcOrd="6" destOrd="0" presId="urn:microsoft.com/office/officeart/2008/layout/VerticalCurvedList"/>
    <dgm:cxn modelId="{28492D6E-77B1-46CE-8E77-EF2BDEC61542}" type="presParOf" srcId="{5EDC2378-0ABD-4BE6-BF52-7CC2957D0AE3}" destId="{9C2FC884-F3B9-43BC-8313-F297FE33C5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Model</a:t>
          </a:r>
          <a:endParaRPr lang="ko-KR" altLang="en-US" sz="2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View </a:t>
          </a:r>
          <a:endParaRPr lang="ko-KR" altLang="en-US" sz="2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C95CA-E85C-4264-8A8C-DEBDB3FDEBE5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Controller </a:t>
          </a:r>
          <a:endParaRPr lang="ko-KR" altLang="en-US" sz="2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96568" y="2494756"/>
        <a:ext cx="6310391" cy="712787"/>
      </dsp:txXfrm>
    </dsp:sp>
    <dsp:sp modelId="{9C2FC884-F3B9-43BC-8313-F297FE33C5E5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AEA40C-BE8C-4377-9057-6AF8F8AB43E9}" type="datetime1">
              <a:rPr lang="ko-KR" altLang="en-US" smtClean="0">
                <a:latin typeface="+mj-ea"/>
                <a:ea typeface="+mj-ea"/>
              </a:rPr>
              <a:t>2024-06-02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43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1 24575,'-20'-1'0,"1"1"0,-1 1 0,1 1 0,-1 1 0,1 1 0,0 1 0,0 0 0,0 1 0,1 1 0,0 1 0,-21 12 0,34-16 0,1 1 0,-1-1 0,1 1 0,0 0 0,1 0 0,-1 0 0,1 0 0,0 1 0,0-1 0,1 1 0,0 0 0,-3 11 0,1-5 0,1 0 0,1 1 0,0-1 0,1 1 0,0 17 0,2-26 0,-1-1 0,1 1 0,0-1 0,0 0 0,0 1 0,0-1 0,0 0 0,1 1 0,-1-1 0,1 0 0,0 0 0,0 0 0,0 0 0,1-1 0,-1 1 0,0-1 0,1 1 0,0-1 0,0 0 0,0 0 0,0 0 0,0 0 0,0-1 0,0 1 0,0-1 0,1 1 0,-1-1 0,0-1 0,1 1 0,4 0 0,13 2 0,0 0 0,0-2 0,0-1 0,22-2 0,-12 0 0,6 0 0,-25 1 0,1 0 0,-1 0 0,0 1 0,0 1 0,1 0 0,-1 1 0,15 3 0,-25-4 0,0 0 0,0 0 0,0 0 0,0 0 0,0 0 0,0 0 0,-1 0 0,1 1 0,-1-1 0,1 1 0,-1-1 0,1 1 0,-1 0 0,0 0 0,1-1 0,-1 1 0,0 0 0,0 0 0,-1 0 0,1 0 0,0 0 0,-1 0 0,1 0 0,-1 0 0,0 1 0,1-1 0,-1 0 0,0 0 0,0 0 0,-1 0 0,1 0 0,0 0 0,-1 1 0,1-1 0,-1 0 0,0 0 0,1 0 0,-3 3 0,0 2 0,0-1 0,0 0 0,-1 0 0,0-1 0,0 1 0,0-1 0,-1 0 0,0 0 0,0 0 0,0-1 0,-6 5 0,-4-1 0,0-1 0,-1-1 0,0 0 0,0-1 0,-21 4 0,24-7 0,1 1 0,0 0 0,-1 0 0,1 2 0,1-1 0,-1 2 0,1 0 0,0 0 0,0 1 0,-14 11 0,23-17 0,1 1 0,-1-1 0,0 0 0,0 0 0,0 0 0,0 0 0,0 0 0,0 0 0,0 0 0,0 0 0,0-1 0,-1 1 0,1-1 0,0 0 0,0 0 0,-1 0 0,1 0 0,0 0 0,0 0 0,-1 0 0,1-1 0,0 1 0,0-1 0,0 0 0,0 0 0,0 1 0,0-1 0,0 0 0,0-1 0,0 1 0,0 0 0,-3-3 0,-2-2 0,-1-1 0,1 0 0,1 0 0,-1-1 0,1 1 0,-7-13 0,7 7-1365,5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58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2 24575,'-83'-2'0,"-92"4"0,170-1 0,1-1 0,-1 1 0,1 0 0,-1 0 0,1 0 0,0 0 0,0 1 0,-1 0 0,1 0 0,0 0 0,0 0 0,1 1 0,-1 0 0,0-1 0,1 1 0,0 1 0,0-1 0,-4 6 0,3-4 0,1 1 0,0 0 0,0 0 0,1 0 0,0 0 0,0 0 0,0 0 0,1 1 0,0-1 0,0 1 0,1 11 0,0-6 0,1 1 0,0-1 0,1 1 0,0-1 0,1 0 0,1 0 0,0 0 0,0 0 0,1 0 0,1-1 0,0 0 0,14 20 0,-11-23 0,-1 0 0,1 0 0,0-1 0,1 0 0,0-1 0,0 0 0,0 0 0,1-1 0,0-1 0,0 0 0,0 0 0,0-1 0,1-1 0,20 3 0,174-6-1365,-184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59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44 24575,'0'-1'0,"-1"0"0,1 0 0,0 0 0,-1 0 0,1 0 0,-1 1 0,1-1 0,-1 0 0,1 0 0,-1 0 0,0 0 0,0 0 0,1 1 0,-1-1 0,0 0 0,0 1 0,0-1 0,0 1 0,0-1 0,1 1 0,-1-1 0,0 1 0,0-1 0,0 1 0,-1 0 0,1 0 0,-1-1 0,-38-5 0,29 5 0,-22-7 0,26 6 0,0 0 0,0 0 0,0 0 0,0 1 0,-1 1 0,-11-1 0,17 1 0,0 1 0,0-1 0,0 1 0,1-1 0,-1 1 0,0 0 0,0 0 0,1 0 0,-1 0 0,1 0 0,-1 0 0,1 0 0,-1 1 0,1-1 0,0 0 0,-1 1 0,1-1 0,0 1 0,0-1 0,0 1 0,0 0 0,0 0 0,1-1 0,-1 1 0,0 0 0,1 0 0,-1 0 0,1-1 0,0 1 0,-1 3 0,0 4 0,-1 1 0,2-1 0,-1 1 0,1-1 0,0 1 0,1-1 0,3 14 0,-3-19 0,0 0 0,0-1 0,0 1 0,1 0 0,-1-1 0,1 1 0,0-1 0,0 1 0,1-1 0,-1 0 0,1 0 0,-1 0 0,1-1 0,0 1 0,0 0 0,0-1 0,0 0 0,1 0 0,-1 0 0,5 2 0,3 1 0,1 0 0,-1-1 0,1 0 0,-1-1 0,1-1 0,0 0 0,0 0 0,0-1 0,1-1 0,11 0 0,-23-1 0,0 1 0,-1 0 0,1-1 0,-1 1 0,1-1 0,-1 1 0,1-1 0,-1 1 0,1-1 0,-1 1 0,0-1 0,1 1 0,-1-1 0,0 0 0,1 1 0,-1-1 0,0 0 0,0 1 0,0-1 0,0 1 0,1-1 0,-1 0 0,0 0 0,0 1 0,0-1 0,0 0 0,0 1 0,-1-1 0,1 0 0,0 1 0,0-1 0,0 0 0,-1 1 0,1-1 0,-10-36 0,4 18 0,5 13 0,0 0 0,0 1 0,1-1 0,0 0 0,0 0 0,1 1 0,-1-1 0,1 0 0,0 1 0,1-1 0,-1 1 0,5-9 0,-5 12 0,0 0 0,0 0 0,1 1 0,-1-1 0,1 0 0,0 1 0,-1-1 0,1 1 0,0 0 0,0 0 0,0 0 0,0-1 0,0 2 0,0-1 0,0 0 0,0 0 0,0 1 0,0-1 0,0 1 0,1-1 0,-1 1 0,0 0 0,0 0 0,0 0 0,1 0 0,-1 1 0,0-1 0,0 0 0,0 1 0,0 0 0,1-1 0,-1 1 0,0 0 0,0 0 0,3 2 0,7 4 0,0 1 0,0-1 0,0 2 0,-1 0 0,0 0 0,-1 1 0,0 0 0,12 17 0,-11-13 0,2-1 0,0 1 0,0-2 0,19 14 0,-2-5-1365,-19-10-5461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00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2 24575,'-257'0'0,"256"0"0,1 0 0,-1 0 0,0-1 0,0 1 0,0 0 0,0 0 0,0 0 0,0 0 0,0 0 0,1 0 0,-1 0 0,0 0 0,0 1 0,0-1 0,0 0 0,0 0 0,1 1 0,-1-1 0,0 1 0,0-1 0,0 1 0,1-1 0,-1 1 0,0-1 0,1 1 0,-1 0 0,0-1 0,1 1 0,-1 0 0,1-1 0,-1 3 0,1-2 0,0 1 0,1 0 0,0-1 0,-1 1 0,1-1 0,0 1 0,0-1 0,0 1 0,0-1 0,0 0 0,0 1 0,0-1 0,1 0 0,1 2 0,56 39 0,-59-42 0,10 6 0,-1 0 0,0 1 0,0 0 0,-1 0 0,0 1 0,0 0 0,0 0 0,-1 1 0,-1 0 0,1 0 0,-1 1 0,-1 0 0,0 0 0,7 20 0,28 48 0,-42-75 0,0-1 0,0 0 0,0 0 0,-1 1 0,1-1 0,0-1 0,-1 1 0,0 0 0,1-1 0,-1 1 0,0-1 0,0 0 0,-4 2 0,-6 3 0,-31 26 0,38-27 0,0 0 0,0 0 0,0-1 0,-1 1 0,1-2 0,-1 1 0,0-1 0,0 0 0,-1 0 0,1-1 0,-1 1 0,1-2 0,-15 2 0,13-2 0,5-2 0,1 1 0,0 0 0,-1 1 0,1-1 0,0 0 0,-1 1 0,1 0 0,0 0 0,-1 0 0,1 0 0,0 0 0,-4 3 0,7-4-24,0 0-1,0 1 0,0-1 1,0 0-1,0 0 0,0 1 1,0-1-1,0 0 0,0 1 1,0-1-1,0 0 0,0 0 1,0 1-1,0-1 0,0 0 1,0 1-1,0-1 1,1 0-1,-1 0 0,0 1 1,0-1-1,0 0 0,0 0 1,0 1-1,1-1 0,-1 0 1,0 0-1,0 0 0,0 1 1,1-1-1,-1 0 0,0 0 1,0 0-1,1 0 0,-1 0 1,0 0-1,1 1 0,-1-1 1,0 0-1,0 0 1,1 0-1,-1 0 0,0 0 1,1 0-1,-1 0 0,0 0 1,0 0-1,1 0 0,-1 0-132,13 3-6669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02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103 252 24575,'30'-1'0,"56"-11"0,-55 7 0,53-3 0,-65 7 0,1 0 0,-1-2 0,1 0 0,-1-2 0,33-11 0,-51 16 0,0 0 0,-1 0 0,1-1 0,0 1 0,-1 0 0,1 0 0,0-1 0,-1 1 0,1 0 0,-1-1 0,1 1 0,0-1 0,-1 1 0,1 0 0,-1-1 0,1 0 0,-1 1 0,0-1 0,1 1 0,-1-1 0,1 1 0,-1-1 0,0 0 0,0 1 0,1-1 0,-1 0 0,0 1 0,0-1 0,0 0 0,0 1 0,0-1 0,0 0 0,0 0 0,0 1 0,0-1 0,0 0 0,0 1 0,0-1 0,0 0 0,-1 1 0,1-1 0,0 0 0,0 1 0,-1-1 0,1 1 0,-1-1 0,1 0 0,0 1 0,-1-1 0,1 1 0,-1-1 0,1 1 0,-1-1 0,1 1 0,-1 0 0,-1-1 0,-38-26 0,33 24 0,-25-14 0,-1 2 0,-52-16 0,0 1 0,54 15 0,23 10 0,-2 1 0,1-1 0,0 2 0,-1-1 0,-15-2 0,22 5 0,0 1 0,1 0 0,-1 0 0,0 0 0,0 0 0,1 1 0,-1-1 0,0 1 0,1-1 0,-1 1 0,1 0 0,-1 0 0,0 0 0,1 0 0,0 1 0,-1-1 0,1 1 0,0-1 0,0 1 0,0 0 0,0 0 0,0 0 0,0 0 0,0 0 0,-2 5 0,-1 1 0,0 0 0,1 0 0,0 0 0,0 1 0,0 0 0,1-1 0,1 1 0,0 0 0,0 1 0,0-1 0,1 0 0,1 13 0,0-15 0,1 0 0,0 1 0,1-1 0,-1 0 0,2 0 0,-1 0 0,1 0 0,0-1 0,0 1 0,0-1 0,1 1 0,0-1 0,1 0 0,-1-1 0,12 11 0,9 11 0,-21-22 0,1 0 0,-1 0 0,1 0 0,0-1 0,0 0 0,0 0 0,1 0 0,-1 0 0,1-1 0,0 0 0,0 0 0,6 1 0,27 5 0,1-2 0,-1-2 0,1-2 0,0-1 0,47-5 0,90 6 0,-116 12-1365,-44-10-5461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04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0 24575,'-5'2'0,"0"0"0,0 0 0,1 1 0,-1-1 0,1 1 0,-1 0 0,1 1 0,0-1 0,0 1 0,1-1 0,-1 1 0,-3 5 0,-4 3 0,5-5 0,-1 1 0,1 0 0,1 0 0,-1 1 0,1-1 0,1 1 0,0 0 0,0 1 0,1-1 0,0 1 0,0-1 0,1 1 0,-1 15 0,0 14 0,2 0 0,4 46 0,1-5 0,-5-5 0,2 80 0,3-134-1365,2-5-5461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0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28 24575,'30'-2'0,"56"-9"0,-55 6 0,53-3 0,5 6 0,156 5 0,-243-3 0,1 1 0,-1-1 0,0 0 0,1 1 0,-1-1 0,0 1 0,0 0 0,1-1 0,-1 1 0,0 0 0,0 0 0,0 1 0,0-1 0,0 0 0,0 1 0,0-1 0,-1 1 0,1 0 0,-1-1 0,1 1 0,-1 0 0,1 0 0,-1 0 0,0 0 0,0 0 0,0 0 0,0 0 0,0 1 0,-1-1 0,1 0 0,0 1 0,-1-1 0,0 0 0,0 1 0,0-1 0,0 0 0,0 4 0,-1 1 0,0-1 0,0 1 0,0-1 0,-1 0 0,0 0 0,0 0 0,-1 0 0,0 0 0,0 0 0,0 0 0,-1-1 0,-6 9 0,-5 1 0,6-5 0,-1 0 0,1 0 0,1 1 0,0 0 0,0 0 0,2 1 0,-1 0 0,-7 18 0,4 3 0,5-14 0,-2-1 0,-13 29 0,17-41 0,-1 1 0,0-1 0,-1 0 0,0 0 0,0-1 0,0 1 0,0-1 0,-1 0 0,0-1 0,-8 6 0,-21 9 0,0-1 0,-2-2 0,0-1 0,-55 14 0,75-23 0,1 0 0,-29 17 0,-17 7 0,27-14-1365,22-7-5461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06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24575,'-2'0'0,"-1"0"0,1 1 0,0-1 0,0 1 0,1 0 0,-1 0 0,0 0 0,0 0 0,0 0 0,0 0 0,1 0 0,-1 1 0,0-1 0,1 0 0,0 1 0,-1-1 0,1 1 0,0 0 0,-1 0 0,1-1 0,0 1 0,0 0 0,1 0 0,-1 0 0,0 0 0,1 0 0,-1 2 0,-10 57 0,7 5 0,9 102 0,-5-164-68,0 0 0,1-1-1,-1 1 1,1 0 0,0-1 0,0 1-1,0-1 1,0 1 0,1-1 0,-1 0-1,1 1 1,0-1 0,0 0 0,0 0-1,0 0 1,1 0 0,-1-1 0,1 1-1,4 2 1,7 3-6758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06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62 24575,'-4'0'0,"-7"0"0,0-4 0,-3-2 0,0-4 0,8 0 0,8 1 0,9 3 0,3-3 0,-2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08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 24575,'-15'1'0,"1"2"0,0-1 0,1 2 0,-1 0 0,0 0 0,-13 8 0,-21 5 0,43-15 0,0-1 0,0 1 0,-1 0 0,1 0 0,0 1 0,1-1 0,-1 1 0,0 0 0,1 1 0,-1-1 0,1 1 0,0 0 0,1 0 0,-1 0 0,0 0 0,1 1 0,0-1 0,-4 9 0,3-2 0,1 1 0,0-1 0,1 1 0,0-1 0,1 1 0,0-1 0,2 22 0,-2 8 0,0-28 0,0 0 0,1 0 0,1-1 0,0 1 0,1 0 0,5 21 0,-5-32 0,-1 1 0,1-1 0,0 1 0,0-1 0,-1 0 0,2 0 0,-1 0 0,0 0 0,0 0 0,1 0 0,-1-1 0,1 1 0,-1-1 0,1 0 0,0 1 0,0-1 0,-1-1 0,1 1 0,0 0 0,0-1 0,0 1 0,6-1 0,10 1 0,0 0 0,29-5 0,-21 2 0,-22 2 0,9 0 0,1-1 0,-1 0 0,0-1 0,23-7 0,-33 8 0,-1 0 0,0 0 0,0 0 0,0-1 0,0 0 0,0 1 0,0-1 0,-1 0 0,1-1 0,0 1 0,-1 0 0,0-1 0,1 1 0,-1-1 0,0 0 0,-1 0 0,1 0 0,0 0 0,-1 0 0,1 0 0,-1 0 0,0 0 0,0-1 0,0 1 0,0-4 0,1-20 0,-1-1 0,-4-42 0,1 39 0,3-45 0,-1 74 0,0 0 0,0 0 0,0 0 0,0 0 0,1 0 0,-1 0 0,1 0 0,-1 1 0,1-1 0,0 0 0,0 0 0,0 0 0,0 1 0,0-1 0,0 0 0,0 1 0,0-1 0,1 1 0,-1-1 0,1 1 0,-1 0 0,1-1 0,0 1 0,-1 0 0,4-1 0,-1 1 0,0 0 0,-1 1 0,1-1 0,0 1 0,-1 0 0,1 0 0,0 1 0,-1-1 0,1 1 0,-1 0 0,1 0 0,0 0 0,3 1 0,8 5 0,1 1 0,0 0 0,-2 1 0,28 20 0,6 2 0,-43-29 0,0 1 0,0 0 0,0-1 0,0 2 0,0-1 0,-1 0 0,1 1 0,-1 0 0,0 0 0,0 0 0,-1 1 0,1-1 0,-1 1 0,0 0 0,0 0 0,0 0 0,2 8 0,-1-1-170,1-1-1,0 0 0,0 0 1,1 0-1,1-1 0,-1 0 1,12 12-1,-9-10-6655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1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1 24575,'-30'0'0,"-49"1"0,72 0 0,1 0 0,-1 0 0,1 1 0,-1-1 0,1 1 0,0 1 0,0-1 0,0 1 0,-8 5 0,13-7 0,-1 0 0,1-1 0,0 1 0,0 0 0,0 0 0,0 0 0,-1 0 0,1 0 0,1 0 0,-1 1 0,0-1 0,0 0 0,0 0 0,1 1 0,-1-1 0,1 0 0,-1 1 0,1-1 0,-1 1 0,1-1 0,0 1 0,0-1 0,-1 0 0,1 1 0,1 1 0,-1 0 0,1-1 0,0 0 0,0 0 0,0 0 0,0 1 0,1-1 0,-1 0 0,0 0 0,1-1 0,0 1 0,-1 0 0,1 0 0,4 2 0,1 1 0,0 0 0,0 0 0,1-1 0,0 0 0,0-1 0,0 1 0,15 2 0,25 4 0,65 9 0,-102-18 0,0 0 0,0-1 0,0 0 0,0-1 0,0 0 0,0-1 0,20-6 0,-31 8 0,1 0 0,-1 0 0,1 0 0,-1 0 0,0 0 0,1 0 0,-1 0 0,1-1 0,-1 1 0,1 0 0,-1 0 0,0 0 0,1-1 0,-1 1 0,0 0 0,1-1 0,-1 1 0,0 0 0,1-1 0,-1 1 0,0 0 0,0-1 0,1 1 0,-1-1 0,0 1 0,0 0 0,0-1 0,1 1 0,-1-1 0,0 1 0,0-1 0,0 1 0,0 0 0,0-1 0,0 1 0,0-1 0,0 1 0,0-1 0,0 1 0,0-1 0,-1 1 0,1 0 0,0-1 0,0 0 0,-22-19 0,-33-8 0,21 19 0,24 7 0,0-1 0,0 1 0,0-2 0,0 0 0,1 0 0,-1 0 0,-13-10 0,25 9 0,12 1 0,14 2 0,-10 1 0,-7 1 0,-1-1 0,1 2 0,0-1 0,19 5 0,-27-5 0,-1 1 0,1 0 0,-1 0 0,0 0 0,1 0 0,-1 0 0,0 1 0,0-1 0,1 1 0,-1-1 0,0 1 0,-1 0 0,1 0 0,0 0 0,0 0 0,-1 0 0,0 0 0,1 0 0,-1 1 0,0-1 0,0 0 0,0 1 0,0-1 0,0 1 0,0 2 0,44 208 0,-40-175 0,-2 1 0,-2 0 0,-6 70 0,5-107 0,-1 1 0,1 0 0,-1 0 0,0-1 0,0 1 0,0-1 0,-1 1 0,1 0 0,0-1 0,-1 0 0,0 1 0,1-1 0,-1 0 0,0 0 0,0 0 0,0 0 0,-1-1 0,1 1 0,0 0 0,-1-1 0,1 1 0,-1-1 0,1 0 0,-1 0 0,1 0 0,-1 0 0,0-1 0,0 1 0,1-1 0,-6 1 0,-11 1 0,1-1 0,-1-1 0,-32-4 0,16 1 0,-21 4 0,40 0 0,-1 0 0,1-1 0,0-1 0,-1-1 0,-20-4 0,36 6 0,0-1 0,0 1 0,1 0 0,-1-1 0,0 1 0,0-1 0,1 1 0,-1-1 0,0 1 0,1-1 0,-1 1 0,0-1 0,1 0 0,-1 1 0,1-1 0,-1 0 0,1 0 0,0 1 0,-1-1 0,1 0 0,0 0 0,-1 0 0,1 1 0,0-1 0,0 0 0,0 0 0,0 0 0,-1 0 0,1 0 0,1 1 0,-1-1 0,0 0 0,0 0 0,0 0 0,0 0 0,0 0 0,1 1 0,-1-1 0,0 0 0,1 0 0,-1 1 0,1-2 0,25-40 0,-15 27 0,-3 1-107,26-39-1151,-23 42-5568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45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510 2 24575,'-82'-2'0,"-93"4"0,173-2 0,0 0 0,0 1 0,0-1 0,0 0 0,0 1 0,1-1 0,-1 1 0,0 0 0,0-1 0,0 1 0,0 0 0,1 0 0,-1 0 0,0 1 0,1-1 0,-1 0 0,1 1 0,0-1 0,-1 0 0,1 1 0,0 0 0,0-1 0,0 1 0,0 0 0,0 0 0,0-1 0,0 1 0,1 0 0,-1 0 0,0 0 0,1 0 0,0 0 0,0 0 0,-1 2 0,1 9 0,1 0 0,0-1 0,1 1 0,5 20 0,2 16 0,-9-45 0,0 0 0,0 1 0,1-1 0,0 0 0,-1 1 0,1-1 0,1 0 0,-1 0 0,1 0 0,-1 0 0,1 0 0,0 0 0,1 0 0,-1 0 0,1-1 0,-1 1 0,1-1 0,0 0 0,1 0 0,-1 0 0,0 0 0,1-1 0,-1 1 0,1-1 0,0 0 0,0 0 0,0 0 0,0 0 0,0-1 0,0 0 0,1 0 0,-1 0 0,0 0 0,1-1 0,7 1 0,54-3 0,-54 0 0,0 1 0,0 1 0,0 0 0,0 0 0,0 1 0,0 1 0,13 3 0,-22-4 0,-1 0 0,0 0 0,0 1 0,1-1 0,-1 1 0,0-1 0,0 1 0,0-1 0,-1 1 0,1 0 0,0 0 0,-1 0 0,1 0 0,-1 0 0,0 0 0,1 1 0,-1-1 0,0 0 0,-1 1 0,1-1 0,0 0 0,-1 1 0,1-1 0,-1 1 0,1-1 0,-1 1 0,0-1 0,0 1 0,-1 0 0,1-1 0,0 1 0,-1-1 0,0 0 0,1 1 0,-3 3 0,1 3 0,-2 0 0,1-1 0,-1 1 0,-1-1 0,1 0 0,-1 0 0,-1 0 0,-7 9 0,-10 6 0,-2-2 0,0 0 0,-1-1 0,-1-1 0,-51 26 0,67-41 0,0 0 0,0 0 0,0-1 0,0-1 0,0 0 0,-1 0 0,-14-1 0,-87-4 0,49 0 0,57 3-1365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12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24575,'2'0'0,"-1"1"0,0-1 0,0 1 0,0-1 0,0 1 0,0-1 0,0 1 0,0 0 0,0 0 0,0 0 0,0-1 0,0 1 0,-1 0 0,1 0 0,0 0 0,-1 0 0,1 0 0,0 1 0,-1-1 0,1 0 0,-1 0 0,0 0 0,1 0 0,-1 1 0,0-1 0,0 0 0,0 2 0,5 39 0,-5-37 0,2 32 0,-1-6 0,2-1 0,8 40 0,2-21 0,9 48 0,-20-88 0,-1 0 0,0 0 0,-1 1 0,0-1 0,-1 0 0,1 0 0,-2 0 0,-2 11 0,4-19 0,0-1 0,0 0 0,0 1 0,0-1 0,0 0 0,0 1 0,0-1 0,0 0 0,0 0 0,0 1 0,0-1 0,-1 0 0,1 0 0,0 1 0,0-1 0,0 0 0,0 0 0,0 1 0,-1-1 0,1 0 0,0 0 0,0 1 0,0-1 0,-1 0 0,1 0 0,0 0 0,0 0 0,-1 1 0,1-1 0,0 0 0,0 0 0,-1 0 0,1 0 0,0 0 0,0 0 0,-1 0 0,1 0 0,0 0 0,-1 0 0,1 0 0,0 0 0,0 0 0,-1 0 0,1 0 0,0 0 0,-1 0 0,1 0 0,0 0 0,0 0 0,-1 0 0,1 0 0,0-1 0,0 1 0,-1 0 0,1 0 0,-14-22 0,-5-33 0,19 41 0,-1 1 0,2-1 0,0 0 0,0 1 0,2-1 0,5-20 0,0-6 0,-7 37 0,0 0 0,0 0 0,0 0 0,0 1 0,0-1 0,1 0 0,-1 0 0,1 1 0,-1-1 0,1 0 0,0 1 0,0 0 0,1-1 0,-1 1 0,0 0 0,4-2 0,47-23 0,-3 2 0,-43 21 8,0 0 0,1 1 1,-1 0-1,1 0 0,0 0 0,0 1 0,0 0 0,0 0 0,0 1 0,0 0 0,14 1 0,40-8-1470,-45 3-5364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13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16 24575,'-21'0'0,"-4"-1"0,-49 7 0,65-5 0,1 1 0,0 0 0,0 0 0,-1 1 0,2 1 0,-1-1 0,0 1 0,1 0 0,-12 9 0,3 0 0,0 0 0,1 1 0,-21 25 0,32-35 0,0 1 0,0 0 0,1 0 0,0 0 0,0 1 0,1-1 0,-1 1 0,1-1 0,1 1 0,-1 0 0,1 0 0,0 0 0,0 0 0,0 0 0,1 0 0,0 0 0,1 6 0,-1-9 0,1 0 0,0 0 0,0 0 0,0 0 0,1 0 0,-1-1 0,1 1 0,-1-1 0,1 1 0,0-1 0,0 1 0,0-1 0,0 0 0,0 0 0,1 0 0,-1 0 0,1 0 0,-1-1 0,1 1 0,-1-1 0,1 1 0,0-1 0,0 0 0,0 0 0,0-1 0,0 1 0,0 0 0,4-1 0,11 2 0,1 0 0,0-2 0,30-2 0,-19 0 0,-25 2 0,1 0 0,-1-1 0,0 1 0,1-1 0,-1 0 0,0-1 0,0 1 0,0-1 0,0 0 0,0 0 0,0-1 0,0 1 0,-1-1 0,1 0 0,-1-1 0,0 1 0,5-5 0,-3 0 0,0-1 0,0 0 0,-1 0 0,0 0 0,-1 0 0,1-1 0,-2 0 0,3-10 0,-3 7 0,0 0 0,-1 0 0,0-21 0,-1 23 0,-1-1 0,2 1 0,0 0 0,5-20 0,-7 30 0,1 0 0,-1 0 0,0 0 0,0 0 0,1 0 0,-1 0 0,1 1 0,-1-1 0,1 0 0,-1 0 0,1 0 0,0 0 0,-1 1 0,1-1 0,0 0 0,-1 1 0,1-1 0,0 1 0,0-1 0,0 1 0,0-1 0,0 1 0,0-1 0,-1 1 0,1 0 0,0-1 0,0 1 0,0 0 0,2 0 0,-1 0 0,0 1 0,0 0 0,0-1 0,0 1 0,0 0 0,0 0 0,0 0 0,0 0 0,0 1 0,-1-1 0,1 1 0,0-1 0,1 2 0,9 10 0,-1 1 0,16 26 0,-21-31 0,88 146-1365,-85-142-5461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15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 24575,'0'22'0,"-1"9"0,1 1 0,1 0 0,2 0 0,1-1 0,2 1 0,17 56 0,-22-87 0,0 1 0,-1 0 0,1 0 0,0 0 0,-1 0 0,0 0 0,1 0 0,-1 0 0,0 0 0,0 0 0,0 0 0,0 0 0,-1 0 0,1 0 0,-1 3 0,-4-7 0,2-18 0,4 2 0,0 0 0,8-31 0,1-25 0,-9-106 0,0 177 0,0-1 0,0 1 0,1-1 0,-1 1 0,1 0 0,0-1 0,0 1 0,0 0 0,0 0 0,1 0 0,-1 1 0,1-1 0,0 1 0,0-1 0,-1 1 0,2 0 0,-1 0 0,0 0 0,0 0 0,1 1 0,-1 0 0,4-2 0,-1 1 0,0-1 0,0 2 0,0-1 0,0 0 0,0 1 0,0 0 0,0 1 0,0-1 0,0 1 0,1 0 0,-1 1 0,11 2 0,-15-2 0,1 0 0,-1 0 0,0 1 0,0-1 0,0 1 0,0 0 0,0 0 0,-1-1 0,1 1 0,0 0 0,-1 1 0,1-1 0,-1 0 0,0 0 0,0 0 0,0 1 0,0-1 0,0 1 0,-1-1 0,1 1 0,-1-1 0,1 1 0,-1 4 0,0 67 0,-1-55 0,1 2 0,-3 13 0,3 0 0,1-1 0,1 1 0,11 55 0,-2-8 0,-15-110 0,-16-55 0,12 54 0,1 0 0,1 0 0,-2-41 0,6 55 0,0 1 0,-8-29 0,7 35 0,1 0 0,-1 0 0,2 0 0,-1 0 0,1 0 0,0 0 0,1-1 0,0 1 0,1 0 0,0 0 0,3-15 0,-1 19 0,0 1 0,0 0 0,0 0 0,0 0 0,1 0 0,0 0 0,-1 1 0,1 0 0,1 0 0,-1 0 0,0 0 0,1 0 0,-1 1 0,1 0 0,6-2 0,5-2 0,1 0 0,-1 2 0,22-4 0,-25 5 0,0 1 0,0 1 0,0 1 0,0 0 0,0 0 0,20 4 0,-29-3 0,-1 0 0,0 0 0,1 0 0,-1 0 0,0 0 0,0 1 0,0 0 0,0-1 0,0 1 0,0 0 0,-1 1 0,1-1 0,0 0 0,-1 1 0,0-1 0,0 1 0,0 0 0,0 0 0,0 0 0,0 0 0,-1 0 0,1 0 0,-1 0 0,0 1 0,0-1 0,0 0 0,0 1 0,0 6 0,1 29 0,-2 43 0,-2-54 0,2-1 0,1 0 0,1 1 0,8 36 0,-5-39-341,-2 0 0,0 1-1,-2 40 1,-1-44-6485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20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2 24575,'39'0'0,"-11"-1"0,-1 1 0,52 8 0,-70-6 0,1 0 0,-1 1 0,0 0 0,0 1 0,0 0 0,0 0 0,-1 1 0,0 0 0,0 0 0,0 1 0,0 0 0,6 8 0,1 0 0,0 1 0,-1 1 0,-1 1 0,-1 0 0,0 0 0,13 27 0,-23-38 0,1 0 0,-1 1 0,0 0 0,0-1 0,-1 1 0,0 0 0,0 0 0,-1-1 0,0 1 0,0 0 0,0 0 0,-1 0 0,0 0 0,0-1 0,-1 1 0,0 0 0,0-1 0,0 0 0,-1 1 0,0-1 0,0 0 0,-1 0 0,-6 8 0,2-4 0,0 1 0,0-1 0,1 1 0,1 1 0,0-1 0,1 1 0,0 1 0,1-1 0,0 0 0,1 1 0,0 0 0,1 0 0,-1 23 0,6 94 0,-4 100 0,0-226 0,1 0 0,-1 0 0,0 0 0,-1 0 0,1 0 0,0 0 0,-1 0 0,0 0 0,0-1 0,0 1 0,-1-1 0,1 1 0,-1-1 0,1 0 0,-6 4 0,-4 3 0,1-2 0,-2 0 0,-15 8 0,15-9 0,0 1 0,-23 18 0,20-11 0,-1-1 0,-1-1 0,0 0 0,-27 14 0,33-22 0,-1 0 0,1 0 0,-1-2 0,0 1 0,0-1 0,-1-1 0,1-1 0,-21 1 0,-22-3 0,12 1 0,-55 5 0,84-3 0,-1 1 0,1 1 0,0 0 0,-1 1 0,2 0 0,-1 1 0,-16 10 0,21-11-111,-23 12 349,32-17-281,0 0 1,1 1-1,-1-1 1,0 0-1,1 1 0,-1-1 1,0 0-1,1 1 0,-1-1 1,1 1-1,-1-1 1,1 1-1,-1-1 0,1 1 1,-1-1-1,1 1 0,0 0 1,-1-1-1,1 1 0,0 0 1,-1-1-1,1 1 1,0 0-1,0-1 0,0 1 1,-1 0-1,1-1 0,0 1 1,0 0-1,0 0 0,0-1 1,0 1-1,1 0 1,-1 1-1,6 3-6783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5:21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0 24575,'-1'1'0,"0"-1"0,-1 1 0,1 0 0,0-1 0,0 1 0,0 0 0,0 0 0,0 0 0,0-1 0,0 1 0,1 0 0,-1 0 0,0 0 0,0 1 0,1-1 0,-1 0 0,0 0 0,1 0 0,-1 2 0,-13 32 0,11-26 0,-6 13 0,-1 0 0,-1-1 0,-1-1 0,0 0 0,-2-1 0,-17 21 0,17-23 0,2 0 0,0 1 0,2 1 0,0 0 0,0 0 0,2 1 0,-10 35 0,9-21 0,2 0 0,1 1 0,-2 68 0,8-100 0,-1 0 0,1 0 0,0 0 0,0 0 0,1 0 0,-1 0 0,1 0 0,-1 0 0,1 0 0,0 0 0,0 0 0,0-1 0,1 1 0,-1 0 0,1 0 0,-1-1 0,1 1 0,0-1 0,0 0 0,0 0 0,0 1 0,4 1 0,-1-1 0,1-1 0,-1 0 0,1 0 0,-1 0 0,1-1 0,0 0 0,-1 0 0,1 0 0,0-1 0,12 0 0,448-5-1365,-444 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46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24575,'-1'0'0,"0"1"0,0-1 0,0 1 0,0-1 0,0 1 0,0 0 0,0-1 0,0 1 0,0 0 0,0 0 0,0 0 0,0 0 0,1 0 0,-1 0 0,0 0 0,1 0 0,-1 0 0,0 0 0,1 0 0,-1 0 0,1 0 0,0 0 0,-1 1 0,1-1 0,0 0 0,0 0 0,0 2 0,-5 40 0,5-39 0,-2 24 0,1-1 0,1 0 0,1 0 0,2 1 0,1-1 0,1-1 0,1 1 0,12 34 0,-13-46-195,-1 1 0,-1-1 0,0 1 0,-1 0 0,-1 0 0,-1 25 0,0-19-6631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47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24575,'8'0'0,"0"-1"0,0-1 0,0 1 0,0-1 0,8-4 0,30-5 0,10 6 0,-25 3 0,48-10 0,-76 11 0,0 1 0,-1-1 0,1 0 0,0 1 0,0-1 0,0 1 0,0 0 0,0 0 0,0 0 0,4 2 0,-1 8 0,-13 12 0,3-9 0,1-1 0,0 0 0,0 1 0,1-1 0,1 1 0,0 0 0,1 0 0,0-1 0,1 1 0,0 0 0,1-1 0,6 21 0,-5-19 0,-2-5 0,0 0 0,0-1 0,0 1 0,-1 0 0,-1 0 0,1-1 0,-4 13 0,3-17 0,0 0 0,0 0 0,0-1 0,-1 1 0,1 0 0,-1-1 0,0 1 0,0-1 0,-1 0 0,1 0 0,0 0 0,-1 0 0,0 0 0,0-1 0,0 1 0,0-1 0,0 1 0,-6 2 0,-1-1 0,-1 0 0,0-1 0,-21 5 0,-24 8 0,53-14 11,0-1 1,0 2-1,1-1 0,-1 0 0,0 0 1,1 1-1,-1 0 0,1-1 0,0 1 0,-3 5 1,-13 14-1501,6-12-5337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48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1224 1 24575,'-1156'0'0,"1155"0"-26,-37 3 175,36-3-208,1 1-1,-1-1 1,1 0-1,0 1 1,-1-1-1,1 1 1,0 0-1,-1-1 0,1 1 1,0 0-1,0 0 1,0-1-1,0 1 1,0 0-1,0 0 1,0 1-1,0-1 1,0 0-1,0 0 1,0 0-1,1 0 1,-1 1-1,0-1 0,0 2 1,1 7-6767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50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1 24575,'-3'0'0,"-1"1"0,1-1 0,0 1 0,-1 0 0,1 0 0,0 0 0,0 1 0,0-1 0,0 1 0,0 0 0,0-1 0,0 1 0,1 1 0,-1-1 0,1 0 0,-1 1 0,-2 3 0,-38 57 0,18-24 0,14-26 0,0 0 0,0-1 0,-1 0 0,-1-1 0,0 0 0,0-1 0,-1-1 0,-29 16 0,36-22 0,1 1 0,0 1 0,0-1 0,0 1 0,1 0 0,-1 0 0,1 1 0,1 0 0,-1-1 0,1 2 0,-7 11 0,11-18 0,0 1 0,0-1 0,0 1 0,0-1 0,0 1 0,1-1 0,-1 1 0,0-1 0,0 1 0,0-1 0,1 1 0,-1-1 0,0 1 0,0-1 0,1 1 0,-1-1 0,1 0 0,-1 1 0,0-1 0,1 0 0,-1 1 0,1-1 0,-1 0 0,0 1 0,1-1 0,-1 0 0,1 0 0,-1 0 0,1 1 0,-1-1 0,1 0 0,-1 0 0,1 0 0,0 0 0,-1 0 0,1 0 0,0 0 0,27 3 0,-21-3 0,126 22 0,-106-16 0,0 2 0,0 1 0,46 21 0,-38-14 0,-1 1-1365,-19-10-5461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54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1 24575,'-4'0'0,"0"0"0,0 1 0,0 0 0,0 0 0,0 0 0,0 0 0,0 1 0,0-1 0,1 1 0,-1 0 0,0 0 0,1 0 0,0 1 0,-1-1 0,1 1 0,0 0 0,1 0 0,-1 0 0,0 0 0,1 1 0,-1-1 0,1 0 0,0 1 0,0 0 0,1-1 0,-1 1 0,1 0 0,-2 8 0,-1 5 0,0 1 0,1 0 0,1-1 0,0 1 0,2 22 0,-1-16 0,-1 0 0,-2 0 0,0 0 0,-10 31 0,-6 32 0,20-82 0,0 1 0,0 0 0,0 0 0,0-1 0,1 1 0,0 0 0,0-1 0,1 1 0,0 0 0,0-1 0,0 0 0,0 1 0,1-1 0,0 0 0,0 0 0,0-1 0,6 6 0,2 4 0,1-2 0,1 0 0,0 0 0,23 15 0,-26-20 0,0-2 0,1 1 0,0-1 0,0-1 0,0 0 0,0 0 0,1-1 0,16 2 0,-24-5 0,1 1 0,0-1 0,0 0 0,0 0 0,0-1 0,0 0 0,-1 1 0,1-2 0,0 1 0,5-2 0,-8 1 0,1 1 0,-1 0 0,0-1 0,1 0 0,-1 1 0,0-1 0,0 0 0,0 0 0,0 0 0,-1 0 0,1-1 0,0 1 0,-1 0 0,0-1 0,1 1 0,-1-1 0,0 1 0,1-6 0,2-7 0,1 0 0,1 1 0,0-1 0,0 1 0,2 0 0,15-22 0,-19 29 0,-1 1 0,0-1 0,0 0 0,-1 0 0,0 0 0,0 0 0,-1 0 0,0 0 0,1-15 0,-2 14 0,1 0 0,0 0 0,0 1 0,1-1 0,0 0 0,0 1 0,1-1 0,4-9 0,-2 7-76,0 0 1,-1 0-1,0 0 0,-1-1 0,0 1 0,0-1 0,-2 0 0,1 0 1,-1 0-1,-1 0 0,0 0 0,0 0 0,-1 0 0,-1 0 1,1 0-1,-2 1 0,-6-18 0,4 10-6750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55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587 4 24575,'-45'-2'0,"23"1"0,1 1 0,-1 0 0,-28 5 0,45-4 0,-1 0 0,1 0 0,0 1 0,-1 0 0,1 0 0,0 0 0,0 1 0,1-1 0,-1 1 0,0 0 0,1 0 0,0 1 0,0 0 0,0-1 0,0 1 0,0 1 0,-5 8 0,0 3 0,0 1 0,2 1 0,0-1 0,1 1 0,1 0 0,0 1 0,1-1 0,2 1 0,0 0 0,0 24 0,3-37 0,0 1 0,1 0 0,0-1 0,0 0 0,1 0 0,-1 1 0,1-1 0,1-1 0,-1 1 0,1 0 0,0-1 0,0 0 0,1 0 0,8 7 0,1 1 0,0-1 0,1 0 0,0-2 0,17 10 0,-23-16 0,0-1 0,-1 0 0,1 0 0,0-1 0,0 0 0,1-1 0,-1 0 0,0 0 0,13-1 0,-44 2 0,1 1 0,-1 0 0,1 2 0,0 0 0,0 2 0,0 0 0,1 1 0,0 1 0,-34 22 0,46-27 0,0 0 0,0 0 0,0-1 0,0-1 0,0 1 0,-1-1 0,1-1 0,-1 0 0,-12 1 0,-87-5 0,51 0 0,34 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44:5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1 225 24575,'47'0'0,"0"-2"0,64-12 0,-67 8 0,33-7 0,-71 12 0,-1-1 0,1 0 0,-1 0 0,0-1 0,0 1 0,0-1 0,0 0 0,0 0 0,-1-1 0,1 0 0,4-4 0,-8 7 0,0-1 0,0 1 0,1 0 0,-1-1 0,0 1 0,0 0 0,-1-1 0,1 0 0,0 1 0,0-1 0,-1 1 0,1-1 0,-1 0 0,1 1 0,-1-1 0,0 0 0,0 0 0,0 1 0,0-1 0,0 0 0,0 0 0,0 1 0,-1-4 0,0 3 0,0 0 0,-1-1 0,1 1 0,-1 0 0,0-1 0,1 1 0,-1 0 0,0 0 0,0 1 0,0-1 0,-1 0 0,1 1 0,-4-3 0,-8-3 0,-1 1 0,0 0 0,-31-8 0,41 13 0,-49-18 0,43 13 0,-1 2 0,0-1 0,0 2 0,0-1 0,0 2 0,-23-3 0,32 5 0,0 1 0,1-1 0,-1 0 0,0 1 0,1 0 0,-1-1 0,1 1 0,-1 0 0,1 0 0,-1 1 0,1-1 0,0 0 0,-1 1 0,1-1 0,-2 3 0,1 0 0,0-1 0,1 1 0,-1-1 0,1 1 0,0 0 0,0 0 0,0 0 0,1 0 0,-1 0 0,1 0 0,0 1 0,0 4 0,-4 32 0,2 0 0,2 0 0,5 46 0,-1 11 0,-3-91 0,0 0 0,1 1 0,-1-1 0,2 1 0,-1-1 0,1 0 0,0 0 0,0 0 0,1 0 0,0 0 0,4 7 0,-4-10 0,1 0 0,-1 0 0,1 0 0,0 0 0,0 0 0,0-1 0,0 1 0,1-1 0,-1 0 0,1-1 0,0 1 0,0-1 0,0 0 0,0 0 0,9 2 0,23 6 0,0-2 0,0-2 0,1-1 0,46-1 0,71-5-1365,-133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B39DDF-7E14-426D-8F72-FA0AB6F5D978}" type="datetime1">
              <a:rPr lang="ko-KR" altLang="en-US" smtClean="0"/>
              <a:pPr/>
              <a:t>2024-06-02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6B3AB32-59DF-41F1-9618-EDFBF504962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232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548E0D2-8D2A-49DD-81C9-2DF06FB28E58}" type="datetime1">
              <a:rPr lang="ko-KR" altLang="en-US" noProof="0" smtClean="0"/>
              <a:t>2024-06-02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9AAF66-BE8D-40A6-9F92-F0D5431B4707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C65031-79EB-4543-BA10-9DEB98B51A8A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10C2A-C0FE-4353-941B-694324488170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A98800-4B48-4290-A2B4-EE590E4011A7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4A57C-F4F6-438F-A2CE-5CF31251A767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FCE773-4E4A-4873-9CE4-167E09725F50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66067D-0A04-4DE5-9C65-2C4CB39AD2AC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90752-A68E-4DDB-B9F3-64EFB3BAD45B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DE1092-F835-49D6-B89F-3300AAB9122B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95DDD-93D4-4EA5-B9FF-AB32653D5712}" type="datetime1">
              <a:rPr lang="ko-KR" altLang="en-US" noProof="0" smtClean="0"/>
              <a:t>2024-06-02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2F5771C-AAAA-4498-A7FA-FDA0602C6663}" type="datetime1">
              <a:rPr lang="ko-KR" altLang="en-US" noProof="0" smtClean="0"/>
              <a:t>2024-06-02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7.png"/><Relationship Id="rId21" Type="http://schemas.openxmlformats.org/officeDocument/2006/relationships/image" Target="../media/image18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1.png"/><Relationship Id="rId50" Type="http://schemas.openxmlformats.org/officeDocument/2006/relationships/customXml" Target="../ink/ink24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6" Type="http://schemas.openxmlformats.org/officeDocument/2006/relationships/customXml" Target="../ink/ink7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6.png"/><Relationship Id="rId40" Type="http://schemas.openxmlformats.org/officeDocument/2006/relationships/customXml" Target="../ink/ink19.xml"/><Relationship Id="rId45" Type="http://schemas.openxmlformats.org/officeDocument/2006/relationships/image" Target="../media/image30.png"/><Relationship Id="rId53" Type="http://schemas.openxmlformats.org/officeDocument/2006/relationships/image" Target="../media/image35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4" Type="http://schemas.openxmlformats.org/officeDocument/2006/relationships/customXml" Target="../ink/ink21.xml"/><Relationship Id="rId52" Type="http://schemas.openxmlformats.org/officeDocument/2006/relationships/image" Target="../media/image34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1.png"/><Relationship Id="rId30" Type="http://schemas.openxmlformats.org/officeDocument/2006/relationships/customXml" Target="../ink/ink14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51" Type="http://schemas.openxmlformats.org/officeDocument/2006/relationships/image" Target="../media/image33.png"/><Relationship Id="rId3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6000" dirty="0">
                <a:solidFill>
                  <a:schemeClr val="bg1"/>
                </a:solidFill>
              </a:rPr>
              <a:t>소프트웨어 공학 팀 </a:t>
            </a:r>
            <a:r>
              <a:rPr lang="en-US" altLang="ko-KR" sz="6000" dirty="0">
                <a:solidFill>
                  <a:schemeClr val="bg1"/>
                </a:solidFill>
              </a:rPr>
              <a:t>2 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rgbClr val="7CEBFF"/>
                </a:solidFill>
              </a:rPr>
              <a:t>20203758 </a:t>
            </a:r>
            <a:r>
              <a:rPr lang="ko-KR" altLang="en-US" dirty="0">
                <a:solidFill>
                  <a:srgbClr val="7CEBFF"/>
                </a:solidFill>
              </a:rPr>
              <a:t>정찬혁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팀 소개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931D5-7DE0-1DAC-315D-3038B6683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610" y="2227632"/>
            <a:ext cx="5422390" cy="3633047"/>
          </a:xfrm>
        </p:spPr>
        <p:txBody>
          <a:bodyPr/>
          <a:lstStyle/>
          <a:p>
            <a:r>
              <a:rPr lang="en-US" altLang="ko-KR" dirty="0"/>
              <a:t>20203758 </a:t>
            </a:r>
            <a:r>
              <a:rPr lang="ko-KR" altLang="en-US" dirty="0"/>
              <a:t>정찬혁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28FB4-F949-AF4D-DC5D-F907CC50158F}"/>
              </a:ext>
            </a:extLst>
          </p:cNvPr>
          <p:cNvSpPr txBox="1"/>
          <p:nvPr/>
        </p:nvSpPr>
        <p:spPr>
          <a:xfrm>
            <a:off x="6275292" y="2265564"/>
            <a:ext cx="4285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</a:t>
            </a:r>
            <a:r>
              <a:rPr lang="en-US" altLang="ko-KR" dirty="0"/>
              <a:t>1</a:t>
            </a:r>
            <a:r>
              <a:rPr lang="ko-KR" altLang="en-US" dirty="0"/>
              <a:t>인 팀인가</a:t>
            </a:r>
            <a:r>
              <a:rPr lang="en-US" altLang="ko-KR" dirty="0"/>
              <a:t>? 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자바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…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가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뭐에요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마인크래프트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r>
              <a:rPr lang="ko-KR" altLang="en-US" dirty="0" err="1"/>
              <a:t>우리팀의</a:t>
            </a:r>
            <a:r>
              <a:rPr lang="ko-KR" altLang="en-US" dirty="0"/>
              <a:t> 장점과 단점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혼자서 하니까 스트레스가 없다</a:t>
            </a:r>
            <a:r>
              <a:rPr lang="en-US" altLang="ko-KR" dirty="0"/>
              <a:t>~~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진짜 없을까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?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이렇게나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힘든데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?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처참한 디자인 감각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야 그건 진짜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아닌거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같아 제발 하지 마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	-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디자인은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…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예술의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영역입니다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CA885-1A71-DA0B-A41E-D311EB188E25}"/>
              </a:ext>
            </a:extLst>
          </p:cNvPr>
          <p:cNvSpPr txBox="1"/>
          <p:nvPr/>
        </p:nvSpPr>
        <p:spPr>
          <a:xfrm>
            <a:off x="824753" y="6000989"/>
            <a:ext cx="564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Abadi" panose="020F0502020204030204" pitchFamily="34" charset="0"/>
              </a:rPr>
              <a:t>“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Abadi" panose="020F0502020204030204" pitchFamily="34" charset="0"/>
              </a:rPr>
              <a:t>오늘의 나는 어제의 나와 다르다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Abadi" panose="020F0502020204030204" pitchFamily="34" charset="0"/>
              </a:rPr>
              <a:t>”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Abad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F0078-EABC-3990-638E-54B8675E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설계 계획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59107-CC95-AB76-D7FB-947403A3F64A}"/>
              </a:ext>
            </a:extLst>
          </p:cNvPr>
          <p:cNvSpPr txBox="1"/>
          <p:nvPr/>
        </p:nvSpPr>
        <p:spPr>
          <a:xfrm>
            <a:off x="493059" y="2432226"/>
            <a:ext cx="11112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>
                <a:latin typeface="Abadi" panose="020B0604020104020204" pitchFamily="34" charset="0"/>
              </a:rPr>
              <a:t>내게 가장 적합한 모델은</a:t>
            </a:r>
            <a:r>
              <a:rPr lang="en-US" altLang="ko-KR" sz="3200">
                <a:latin typeface="Abadi" panose="020B0604020104020204" pitchFamily="34" charset="0"/>
              </a:rPr>
              <a:t>? </a:t>
            </a:r>
          </a:p>
          <a:p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Waterfall? UP? Spiral? </a:t>
            </a:r>
          </a:p>
          <a:p>
            <a:pPr marL="285750" indent="-285750">
              <a:buFontTx/>
              <a:buChar char="-"/>
            </a:pPr>
            <a:r>
              <a:rPr lang="ko-KR" altLang="en-US" sz="3200">
                <a:latin typeface="Abadi" panose="020B0604020104020204" pitchFamily="34" charset="0"/>
              </a:rPr>
              <a:t>요구사항이 변하지는 않을까</a:t>
            </a:r>
            <a:r>
              <a:rPr lang="en-US" altLang="ko-KR" sz="3200">
                <a:latin typeface="Abadi" panose="020B0604020104020204" pitchFamily="34" charset="0"/>
              </a:rPr>
              <a:t>? </a:t>
            </a:r>
          </a:p>
          <a:p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교수님 안그러실거죠</a:t>
            </a:r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? </a:t>
            </a:r>
            <a:b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</a:br>
            <a:r>
              <a:rPr lang="en-US" altLang="ko-KR" sz="3200">
                <a:latin typeface="Abadi" panose="020B0604020104020204" pitchFamily="34" charset="0"/>
              </a:rPr>
              <a:t>- </a:t>
            </a:r>
            <a:r>
              <a:rPr lang="ko-KR" altLang="en-US" sz="3200">
                <a:latin typeface="Abadi" panose="020B0604020104020204" pitchFamily="34" charset="0"/>
              </a:rPr>
              <a:t>우리가 무엇을 배웠을까</a:t>
            </a:r>
            <a:r>
              <a:rPr lang="en-US" altLang="ko-KR" sz="3200">
                <a:latin typeface="Abadi" panose="020B0604020104020204" pitchFamily="34" charset="0"/>
              </a:rPr>
              <a:t>? </a:t>
            </a:r>
          </a:p>
          <a:p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GRASP?</a:t>
            </a: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OOAD?</a:t>
            </a: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MVC?</a:t>
            </a: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SOLID?</a:t>
            </a: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등업합시다 - 유머/감동 - 알고사">
            <a:extLst>
              <a:ext uri="{FF2B5EF4-FFF2-40B4-BE49-F238E27FC236}">
                <a16:creationId xmlns:a16="http://schemas.microsoft.com/office/drawing/2014/main" id="{D3612C86-4C9F-7088-EF21-53D4B8F6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21615"/>
              </a:clrFrom>
              <a:clrTo>
                <a:srgbClr val="D21615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68" y="337880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07B4D7-ED10-9A32-481B-F9422BB85AEF}"/>
              </a:ext>
            </a:extLst>
          </p:cNvPr>
          <p:cNvSpPr txBox="1"/>
          <p:nvPr/>
        </p:nvSpPr>
        <p:spPr>
          <a:xfrm rot="436322">
            <a:off x="9479259" y="4021346"/>
            <a:ext cx="187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하나도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기억안나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… 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56374-5798-AF4F-4D0D-D50685A5F087}"/>
              </a:ext>
            </a:extLst>
          </p:cNvPr>
          <p:cNvSpPr txBox="1"/>
          <p:nvPr/>
        </p:nvSpPr>
        <p:spPr>
          <a:xfrm rot="1175408">
            <a:off x="10517020" y="4935420"/>
            <a:ext cx="163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그냥 하지 말까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? 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C123C-867D-2AD8-D9DE-6F7F5D7C73D6}"/>
              </a:ext>
            </a:extLst>
          </p:cNvPr>
          <p:cNvSpPr txBox="1"/>
          <p:nvPr/>
        </p:nvSpPr>
        <p:spPr>
          <a:xfrm rot="20838925">
            <a:off x="8919186" y="3140645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Java? 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F24FF-C500-DE7D-EAD6-4790B05D0BCB}"/>
              </a:ext>
            </a:extLst>
          </p:cNvPr>
          <p:cNvSpPr txBox="1"/>
          <p:nvPr/>
        </p:nvSpPr>
        <p:spPr>
          <a:xfrm rot="19562397">
            <a:off x="7203034" y="5088140"/>
            <a:ext cx="200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나도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버젼관리를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해야하나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9FDDA-250E-97A4-6810-5154EE0C20C2}"/>
              </a:ext>
            </a:extLst>
          </p:cNvPr>
          <p:cNvSpPr txBox="1"/>
          <p:nvPr/>
        </p:nvSpPr>
        <p:spPr>
          <a:xfrm rot="19112105">
            <a:off x="7763985" y="3835562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Git?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직사각형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ko-KR" dirty="0"/>
              <a:t>MVC </a:t>
            </a:r>
            <a:r>
              <a:rPr lang="ko-KR" altLang="en-US" dirty="0"/>
              <a:t>패턴의 적용  </a:t>
            </a:r>
          </a:p>
        </p:txBody>
      </p:sp>
      <p:graphicFrame>
        <p:nvGraphicFramePr>
          <p:cNvPr id="6" name="내용 개체 틀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5585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51DBC5-B0C5-3021-6487-640722843BC4}"/>
              </a:ext>
            </a:extLst>
          </p:cNvPr>
          <p:cNvSpPr txBox="1"/>
          <p:nvPr/>
        </p:nvSpPr>
        <p:spPr>
          <a:xfrm>
            <a:off x="932329" y="2599765"/>
            <a:ext cx="59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C8C4E-872F-52FC-4A34-02CB7128F1F1}"/>
              </a:ext>
            </a:extLst>
          </p:cNvPr>
          <p:cNvSpPr txBox="1"/>
          <p:nvPr/>
        </p:nvSpPr>
        <p:spPr>
          <a:xfrm>
            <a:off x="1228164" y="3657057"/>
            <a:ext cx="59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1BFFA-266A-254F-56C0-A1BCF1E9082E}"/>
              </a:ext>
            </a:extLst>
          </p:cNvPr>
          <p:cNvSpPr txBox="1"/>
          <p:nvPr/>
        </p:nvSpPr>
        <p:spPr>
          <a:xfrm>
            <a:off x="932328" y="4795575"/>
            <a:ext cx="59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EE6E7-125D-453C-2D25-27BF4BA1E70B}"/>
              </a:ext>
            </a:extLst>
          </p:cNvPr>
          <p:cNvSpPr txBox="1"/>
          <p:nvPr/>
        </p:nvSpPr>
        <p:spPr>
          <a:xfrm>
            <a:off x="3114556" y="2755282"/>
            <a:ext cx="43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Vector&lt;Vector&lt;String&gt;&gt;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8CD50-FFF8-AF2C-811A-86377DA6A98B}"/>
              </a:ext>
            </a:extLst>
          </p:cNvPr>
          <p:cNvSpPr txBox="1"/>
          <p:nvPr/>
        </p:nvSpPr>
        <p:spPr>
          <a:xfrm>
            <a:off x="3217470" y="3795556"/>
            <a:ext cx="43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SWING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073B8-7D1A-0B87-3887-AB943C8B70DF}"/>
              </a:ext>
            </a:extLst>
          </p:cNvPr>
          <p:cNvSpPr txBox="1"/>
          <p:nvPr/>
        </p:nvSpPr>
        <p:spPr>
          <a:xfrm>
            <a:off x="3620743" y="4880546"/>
            <a:ext cx="43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Classes, Methods….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F801D-D3A9-1261-EBAC-D0EA7F91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도메인 분석 </a:t>
            </a:r>
          </a:p>
        </p:txBody>
      </p:sp>
      <p:pic>
        <p:nvPicPr>
          <p:cNvPr id="6" name="그림 5" descr="텍스트, 도표, 평면도, 평행이(가) 표시된 사진&#10;&#10;자동 생성된 설명">
            <a:extLst>
              <a:ext uri="{FF2B5EF4-FFF2-40B4-BE49-F238E27FC236}">
                <a16:creationId xmlns:a16="http://schemas.microsoft.com/office/drawing/2014/main" id="{597829F0-919C-EE63-22C6-81A85359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967"/>
            <a:ext cx="5731510" cy="6616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2AFB1-46ED-6362-6456-B2B769562A82}"/>
              </a:ext>
            </a:extLst>
          </p:cNvPr>
          <p:cNvSpPr txBox="1"/>
          <p:nvPr/>
        </p:nvSpPr>
        <p:spPr>
          <a:xfrm>
            <a:off x="461818" y="2410691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사용자는 누가 있지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5C2D4-955B-4CBF-FA10-64A704BB5FDD}"/>
              </a:ext>
            </a:extLst>
          </p:cNvPr>
          <p:cNvSpPr txBox="1"/>
          <p:nvPr/>
        </p:nvSpPr>
        <p:spPr>
          <a:xfrm>
            <a:off x="854364" y="2937041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이슈에는 무엇이 </a:t>
            </a:r>
            <a:r>
              <a:rPr lang="ko-KR" altLang="en-US" dirty="0" err="1"/>
              <a:t>들어가야되지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1F59D-0B13-B7C1-09D3-7710DF73EED1}"/>
              </a:ext>
            </a:extLst>
          </p:cNvPr>
          <p:cNvSpPr txBox="1"/>
          <p:nvPr/>
        </p:nvSpPr>
        <p:spPr>
          <a:xfrm>
            <a:off x="1597891" y="3428999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문서좀</a:t>
            </a:r>
            <a:r>
              <a:rPr lang="ko-KR" altLang="en-US" dirty="0"/>
              <a:t> 잘 </a:t>
            </a:r>
            <a:r>
              <a:rPr lang="ko-KR" altLang="en-US" dirty="0" err="1"/>
              <a:t>읽어볼껄</a:t>
            </a:r>
            <a:r>
              <a:rPr lang="en-US" altLang="ko-KR" dirty="0"/>
              <a:t>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6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F801D-D3A9-1261-EBAC-D0EA7F91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로그인은 이렇게 했어요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2AFB1-46ED-6362-6456-B2B769562A82}"/>
              </a:ext>
            </a:extLst>
          </p:cNvPr>
          <p:cNvSpPr txBox="1"/>
          <p:nvPr/>
        </p:nvSpPr>
        <p:spPr>
          <a:xfrm>
            <a:off x="461818" y="2410691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로그인은 어떻게 하지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DF043-A894-2880-A293-BF9013CB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653" y="1844174"/>
            <a:ext cx="6439799" cy="449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ADE7A2-59A4-2919-499A-3DBD9873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4" y="4493066"/>
            <a:ext cx="5313801" cy="20425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88EA4E-D3DC-F773-C4D7-558B714EB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47" y="2111484"/>
            <a:ext cx="181952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F801D-D3A9-1261-EBAC-D0EA7F91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badi" panose="020B0604020104020204" pitchFamily="34" charset="0"/>
              </a:rPr>
              <a:t>이슈 생성은 이렇게 했어요</a:t>
            </a:r>
            <a:r>
              <a:rPr lang="en-US" altLang="ko-KR" dirty="0">
                <a:latin typeface="Abadi" panose="020B0604020104020204" pitchFamily="34" charset="0"/>
              </a:rPr>
              <a:t>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2AFB1-46ED-6362-6456-B2B769562A82}"/>
              </a:ext>
            </a:extLst>
          </p:cNvPr>
          <p:cNvSpPr txBox="1"/>
          <p:nvPr/>
        </p:nvSpPr>
        <p:spPr>
          <a:xfrm>
            <a:off x="461818" y="2410691"/>
            <a:ext cx="3195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이슈 생성 </a:t>
            </a:r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-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나는야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 트러블 메이커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6650A-0C9B-B512-2923-D5512407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24" y="1798303"/>
            <a:ext cx="4984376" cy="3080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277EF8-6179-02ED-6E6C-5B827BFF4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0"/>
          <a:stretch/>
        </p:blipFill>
        <p:spPr>
          <a:xfrm>
            <a:off x="5663916" y="2848602"/>
            <a:ext cx="5416459" cy="4059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442370-95A6-123A-4404-226A8456E5FF}"/>
              </a:ext>
            </a:extLst>
          </p:cNvPr>
          <p:cNvSpPr txBox="1"/>
          <p:nvPr/>
        </p:nvSpPr>
        <p:spPr>
          <a:xfrm rot="19125510">
            <a:off x="5133785" y="2709729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비상 </a:t>
            </a:r>
            <a:r>
              <a:rPr lang="ko-KR" altLang="en-US" sz="1050" dirty="0" err="1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비상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!! 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55C33-7E5E-F9CC-6815-38D68E7EEF46}"/>
              </a:ext>
            </a:extLst>
          </p:cNvPr>
          <p:cNvSpPr txBox="1"/>
          <p:nvPr/>
        </p:nvSpPr>
        <p:spPr>
          <a:xfrm rot="20052952">
            <a:off x="6899832" y="1900696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오류가 났어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~~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3523C-5764-E495-2897-A1992756C14B}"/>
              </a:ext>
            </a:extLst>
          </p:cNvPr>
          <p:cNvSpPr txBox="1"/>
          <p:nvPr/>
        </p:nvSpPr>
        <p:spPr>
          <a:xfrm>
            <a:off x="581191" y="3675529"/>
            <a:ext cx="382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        의 입력</a:t>
            </a:r>
            <a:r>
              <a:rPr lang="en-US" altLang="ko-KR" dirty="0">
                <a:latin typeface="Abadi" panose="020B0604020104020204" pitchFamily="34" charset="0"/>
              </a:rPr>
              <a:t>! -&gt; String</a:t>
            </a:r>
            <a:r>
              <a:rPr lang="ko-KR" altLang="en-US" dirty="0">
                <a:latin typeface="Abadi" panose="020B0604020104020204" pitchFamily="34" charset="0"/>
              </a:rPr>
              <a:t>으로 전달</a:t>
            </a:r>
            <a:r>
              <a:rPr lang="en-US" altLang="ko-KR" dirty="0">
                <a:latin typeface="Abadi" panose="020B0604020104020204" pitchFamily="34" charset="0"/>
              </a:rPr>
              <a:t>! </a:t>
            </a:r>
            <a:r>
              <a:rPr lang="ko-KR" altLang="en-US" dirty="0">
                <a:latin typeface="Abadi" panose="020B0604020104020204" pitchFamily="34" charset="0"/>
              </a:rPr>
              <a:t> </a:t>
            </a:r>
            <a:endParaRPr lang="en-US" altLang="ko-KR" dirty="0">
              <a:latin typeface="Abadi" panose="020B0604020104020204" pitchFamily="34" charset="0"/>
            </a:endParaRPr>
          </a:p>
          <a:p>
            <a:r>
              <a:rPr lang="en-US" altLang="ko-KR" dirty="0">
                <a:latin typeface="Abadi" panose="020B0604020104020204" pitchFamily="34" charset="0"/>
              </a:rPr>
              <a:t>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B4777-C295-B48B-9AE9-33876922474C}"/>
              </a:ext>
            </a:extLst>
          </p:cNvPr>
          <p:cNvSpPr txBox="1"/>
          <p:nvPr/>
        </p:nvSpPr>
        <p:spPr>
          <a:xfrm rot="5400000">
            <a:off x="2500528" y="4057502"/>
            <a:ext cx="56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-&gt;</a:t>
            </a:r>
          </a:p>
          <a:p>
            <a:r>
              <a:rPr lang="en-US" altLang="ko-KR" dirty="0">
                <a:latin typeface="Abadi" panose="020B0604020104020204" pitchFamily="34" charset="0"/>
              </a:rPr>
              <a:t>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92191A-AAC8-A617-2B5D-F374F6F9031F}"/>
              </a:ext>
            </a:extLst>
          </p:cNvPr>
          <p:cNvSpPr txBox="1"/>
          <p:nvPr/>
        </p:nvSpPr>
        <p:spPr>
          <a:xfrm>
            <a:off x="549823" y="4555270"/>
            <a:ext cx="382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파일에 저장</a:t>
            </a:r>
            <a:r>
              <a:rPr lang="en-US" altLang="ko-KR" dirty="0">
                <a:latin typeface="Abadi" panose="020B0604020104020204" pitchFamily="34" charset="0"/>
              </a:rPr>
              <a:t>!  &lt;-   String</a:t>
            </a:r>
            <a:r>
              <a:rPr lang="ko-KR" altLang="en-US" dirty="0">
                <a:latin typeface="Abadi" panose="020B0604020104020204" pitchFamily="34" charset="0"/>
              </a:rPr>
              <a:t>에 적절한 조작</a:t>
            </a:r>
            <a:r>
              <a:rPr lang="en-US" altLang="ko-KR" dirty="0">
                <a:latin typeface="Abadi" panose="020B0604020104020204" pitchFamily="34" charset="0"/>
              </a:rPr>
              <a:t>!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8DCBBC-26DC-964E-6D5F-2A21296CA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" t="4872" r="91296" b="84128"/>
          <a:stretch/>
        </p:blipFill>
        <p:spPr>
          <a:xfrm>
            <a:off x="619500" y="3359813"/>
            <a:ext cx="561802" cy="927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233B60-83A4-72C1-06FA-FF7C1109477B}"/>
              </a:ext>
            </a:extLst>
          </p:cNvPr>
          <p:cNvSpPr txBox="1"/>
          <p:nvPr/>
        </p:nvSpPr>
        <p:spPr>
          <a:xfrm rot="5400000">
            <a:off x="663174" y="4984299"/>
            <a:ext cx="56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-&gt;</a:t>
            </a:r>
          </a:p>
          <a:p>
            <a:r>
              <a:rPr lang="en-US" altLang="ko-KR" dirty="0">
                <a:latin typeface="Abadi" panose="020B0604020104020204" pitchFamily="34" charset="0"/>
              </a:rPr>
              <a:t>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A2EC4-3D15-1E1C-F0C2-BCADF7DF55FC}"/>
              </a:ext>
            </a:extLst>
          </p:cNvPr>
          <p:cNvSpPr txBox="1"/>
          <p:nvPr/>
        </p:nvSpPr>
        <p:spPr>
          <a:xfrm>
            <a:off x="519420" y="5529870"/>
            <a:ext cx="468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파일에서 다시 읽기</a:t>
            </a:r>
            <a:r>
              <a:rPr lang="en-US" altLang="ko-KR" dirty="0">
                <a:latin typeface="Abadi" panose="020B0604020104020204" pitchFamily="34" charset="0"/>
              </a:rPr>
              <a:t>! -&gt; 2</a:t>
            </a:r>
            <a:r>
              <a:rPr lang="ko-KR" altLang="en-US" dirty="0">
                <a:latin typeface="Abadi" panose="020B0604020104020204" pitchFamily="34" charset="0"/>
              </a:rPr>
              <a:t>차원 스트링 벡터로 변환</a:t>
            </a:r>
            <a:r>
              <a:rPr lang="en-US" altLang="ko-KR" dirty="0">
                <a:latin typeface="Abadi" panose="020B0604020104020204" pitchFamily="34" charset="0"/>
              </a:rPr>
              <a:t>!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4376B-A6E5-3869-9A76-F3270FEC3987}"/>
              </a:ext>
            </a:extLst>
          </p:cNvPr>
          <p:cNvSpPr txBox="1"/>
          <p:nvPr/>
        </p:nvSpPr>
        <p:spPr>
          <a:xfrm>
            <a:off x="2860364" y="6340667"/>
            <a:ext cx="169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화면에 출력</a:t>
            </a:r>
            <a:r>
              <a:rPr lang="en-US" altLang="ko-KR" dirty="0">
                <a:latin typeface="Abadi" panose="020B0604020104020204" pitchFamily="34" charset="0"/>
              </a:rPr>
              <a:t>!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3481B-1594-2175-932C-599B0EBF4073}"/>
              </a:ext>
            </a:extLst>
          </p:cNvPr>
          <p:cNvSpPr txBox="1"/>
          <p:nvPr/>
        </p:nvSpPr>
        <p:spPr>
          <a:xfrm rot="5400000">
            <a:off x="3096513" y="5919467"/>
            <a:ext cx="56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-&gt;</a:t>
            </a:r>
          </a:p>
          <a:p>
            <a:r>
              <a:rPr lang="en-US" altLang="ko-KR" dirty="0">
                <a:latin typeface="Abadi" panose="020B0604020104020204" pitchFamily="34" charset="0"/>
              </a:rPr>
              <a:t> 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8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F801D-D3A9-1261-EBAC-D0EA7F91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badi" panose="020B0604020104020204" pitchFamily="34" charset="0"/>
              </a:rPr>
              <a:t>이슈 수정은 이렇게 했어요</a:t>
            </a:r>
            <a:r>
              <a:rPr lang="en-US" altLang="ko-KR" dirty="0">
                <a:latin typeface="Abadi" panose="020B0604020104020204" pitchFamily="34" charset="0"/>
              </a:rPr>
              <a:t>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03D78F-F184-C6CE-4F6B-334F3A28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23" y="1819050"/>
            <a:ext cx="6287377" cy="3219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DFB594-14C1-C791-9209-C200BE3E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4563"/>
            <a:ext cx="3924848" cy="347711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C8E6E7B-8078-CB88-997D-98EE5C40864D}"/>
              </a:ext>
            </a:extLst>
          </p:cNvPr>
          <p:cNvGrpSpPr/>
          <p:nvPr/>
        </p:nvGrpSpPr>
        <p:grpSpPr>
          <a:xfrm>
            <a:off x="10266444" y="5811578"/>
            <a:ext cx="744120" cy="259200"/>
            <a:chOff x="10266444" y="5811578"/>
            <a:chExt cx="74412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60B9403-EFFB-1FAA-98AC-C3B1ED0DB777}"/>
                    </a:ext>
                  </a:extLst>
                </p14:cNvPr>
                <p14:cNvContentPartPr/>
                <p14:nvPr/>
              </p14:nvContentPartPr>
              <p14:xfrm>
                <a:off x="10266444" y="5846498"/>
                <a:ext cx="163440" cy="205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60B9403-EFFB-1FAA-98AC-C3B1ED0DB7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60324" y="5840378"/>
                  <a:ext cx="175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F791243-9F53-62BE-F5F4-60AEBC02626E}"/>
                    </a:ext>
                  </a:extLst>
                </p14:cNvPr>
                <p14:cNvContentPartPr/>
                <p14:nvPr/>
              </p14:nvContentPartPr>
              <p14:xfrm>
                <a:off x="10539684" y="5846138"/>
                <a:ext cx="195840" cy="2246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F791243-9F53-62BE-F5F4-60AEBC0262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33564" y="5840018"/>
                  <a:ext cx="208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EBB7764-FB14-1C03-B36B-77BA8621C791}"/>
                    </a:ext>
                  </a:extLst>
                </p14:cNvPr>
                <p14:cNvContentPartPr/>
                <p14:nvPr/>
              </p14:nvContentPartPr>
              <p14:xfrm>
                <a:off x="10870164" y="5818778"/>
                <a:ext cx="20520" cy="1836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EBB7764-FB14-1C03-B36B-77BA8621C7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64044" y="5812658"/>
                  <a:ext cx="32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6E997DF-73CE-E81B-0A4F-DC6391C62596}"/>
                    </a:ext>
                  </a:extLst>
                </p14:cNvPr>
                <p14:cNvContentPartPr/>
                <p14:nvPr/>
              </p14:nvContentPartPr>
              <p14:xfrm>
                <a:off x="10898604" y="5811578"/>
                <a:ext cx="111960" cy="171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6E997DF-73CE-E81B-0A4F-DC6391C625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92484" y="5805458"/>
                  <a:ext cx="1242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2633DC-1AFE-4B19-602A-6A09DBA726C7}"/>
              </a:ext>
            </a:extLst>
          </p:cNvPr>
          <p:cNvGrpSpPr/>
          <p:nvPr/>
        </p:nvGrpSpPr>
        <p:grpSpPr>
          <a:xfrm>
            <a:off x="9614124" y="5864858"/>
            <a:ext cx="509040" cy="163080"/>
            <a:chOff x="9614124" y="5864858"/>
            <a:chExt cx="50904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370E6FE-58BA-805D-C835-65AA6D41B536}"/>
                    </a:ext>
                  </a:extLst>
                </p14:cNvPr>
                <p14:cNvContentPartPr/>
                <p14:nvPr/>
              </p14:nvContentPartPr>
              <p14:xfrm>
                <a:off x="9682164" y="5957018"/>
                <a:ext cx="441000" cy="133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370E6FE-58BA-805D-C835-65AA6D41B5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6044" y="5950898"/>
                  <a:ext cx="453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F2B3927-A28B-BF32-C668-86D58D14A11D}"/>
                    </a:ext>
                  </a:extLst>
                </p14:cNvPr>
                <p14:cNvContentPartPr/>
                <p14:nvPr/>
              </p14:nvContentPartPr>
              <p14:xfrm>
                <a:off x="9614124" y="5864858"/>
                <a:ext cx="151560" cy="1630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F2B3927-A28B-BF32-C668-86D58D14A1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08004" y="5858738"/>
                  <a:ext cx="16380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11C78DD-ACD3-8100-C2A3-D1035F8C082E}"/>
              </a:ext>
            </a:extLst>
          </p:cNvPr>
          <p:cNvGrpSpPr/>
          <p:nvPr/>
        </p:nvGrpSpPr>
        <p:grpSpPr>
          <a:xfrm>
            <a:off x="8193924" y="1846898"/>
            <a:ext cx="561240" cy="444240"/>
            <a:chOff x="8193924" y="1846898"/>
            <a:chExt cx="56124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F4B7703-6EC2-8628-8BDE-227E44D929FB}"/>
                    </a:ext>
                  </a:extLst>
                </p14:cNvPr>
                <p14:cNvContentPartPr/>
                <p14:nvPr/>
              </p14:nvContentPartPr>
              <p14:xfrm>
                <a:off x="8193924" y="1846898"/>
                <a:ext cx="165600" cy="2401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F4B7703-6EC2-8628-8BDE-227E44D929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7804" y="1840778"/>
                  <a:ext cx="177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33ED215-ACEC-3470-F547-4ECD41898474}"/>
                    </a:ext>
                  </a:extLst>
                </p14:cNvPr>
                <p14:cNvContentPartPr/>
                <p14:nvPr/>
              </p14:nvContentPartPr>
              <p14:xfrm>
                <a:off x="8276724" y="1984418"/>
                <a:ext cx="211680" cy="2066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33ED215-ACEC-3470-F547-4ECD418984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70604" y="1978298"/>
                  <a:ext cx="223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65D5E30-A39E-29A5-0DB1-AC482DF46E52}"/>
                    </a:ext>
                  </a:extLst>
                </p14:cNvPr>
                <p14:cNvContentPartPr/>
                <p14:nvPr/>
              </p14:nvContentPartPr>
              <p14:xfrm>
                <a:off x="8552844" y="2089538"/>
                <a:ext cx="202320" cy="201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65D5E30-A39E-29A5-0DB1-AC482DF46E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46724" y="2083418"/>
                  <a:ext cx="21456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460AEB7-ACC3-57CA-C4E9-BE3472CA3173}"/>
              </a:ext>
            </a:extLst>
          </p:cNvPr>
          <p:cNvGrpSpPr/>
          <p:nvPr/>
        </p:nvGrpSpPr>
        <p:grpSpPr>
          <a:xfrm>
            <a:off x="8986284" y="1928978"/>
            <a:ext cx="2624400" cy="668520"/>
            <a:chOff x="8986284" y="1928978"/>
            <a:chExt cx="2624400" cy="66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96164F5-3057-F0A2-B442-81116D356127}"/>
                    </a:ext>
                  </a:extLst>
                </p14:cNvPr>
                <p14:cNvContentPartPr/>
                <p14:nvPr/>
              </p14:nvContentPartPr>
              <p14:xfrm>
                <a:off x="8986284" y="2068298"/>
                <a:ext cx="165960" cy="1400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96164F5-3057-F0A2-B442-81116D3561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0164" y="2062178"/>
                  <a:ext cx="178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794DA06A-31A9-D1D7-B3F7-A46A78080DCB}"/>
                    </a:ext>
                  </a:extLst>
                </p14:cNvPr>
                <p14:cNvContentPartPr/>
                <p14:nvPr/>
              </p14:nvContentPartPr>
              <p14:xfrm>
                <a:off x="9197604" y="2099258"/>
                <a:ext cx="183240" cy="928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794DA06A-31A9-D1D7-B3F7-A46A78080D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91484" y="2093138"/>
                  <a:ext cx="195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ADE0FF4-9FCF-A2BF-865B-E5538A342535}"/>
                    </a:ext>
                  </a:extLst>
                </p14:cNvPr>
                <p14:cNvContentPartPr/>
                <p14:nvPr/>
              </p14:nvContentPartPr>
              <p14:xfrm>
                <a:off x="9419004" y="2058938"/>
                <a:ext cx="113040" cy="157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ADE0FF4-9FCF-A2BF-865B-E5538A3425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12884" y="2052818"/>
                  <a:ext cx="125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5369086-81BF-78BA-A011-6EDC4BA88232}"/>
                    </a:ext>
                  </a:extLst>
                </p14:cNvPr>
                <p14:cNvContentPartPr/>
                <p14:nvPr/>
              </p14:nvContentPartPr>
              <p14:xfrm>
                <a:off x="9550404" y="2116538"/>
                <a:ext cx="250560" cy="144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5369086-81BF-78BA-A011-6EDC4BA882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44284" y="2110418"/>
                  <a:ext cx="262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663DA5B-2BD2-80EA-ECEA-4924B04A9228}"/>
                    </a:ext>
                  </a:extLst>
                </p14:cNvPr>
                <p14:cNvContentPartPr/>
                <p14:nvPr/>
              </p14:nvContentPartPr>
              <p14:xfrm>
                <a:off x="9861804" y="1958138"/>
                <a:ext cx="48960" cy="2541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663DA5B-2BD2-80EA-ECEA-4924B04A92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5684" y="1952018"/>
                  <a:ext cx="61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6766264-FDC0-724F-183A-73C80F0FB816}"/>
                    </a:ext>
                  </a:extLst>
                </p14:cNvPr>
                <p14:cNvContentPartPr/>
                <p14:nvPr/>
              </p14:nvContentPartPr>
              <p14:xfrm>
                <a:off x="9869004" y="1938698"/>
                <a:ext cx="237240" cy="2354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6766264-FDC0-724F-183A-73C80F0FB8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62884" y="1932578"/>
                  <a:ext cx="249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C590B91-4F7B-A8F3-5326-1B05FF4436C9}"/>
                    </a:ext>
                  </a:extLst>
                </p14:cNvPr>
                <p14:cNvContentPartPr/>
                <p14:nvPr/>
              </p14:nvContentPartPr>
              <p14:xfrm>
                <a:off x="10167804" y="2068658"/>
                <a:ext cx="20160" cy="1479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C590B91-4F7B-A8F3-5326-1B05FF4436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61684" y="2062538"/>
                  <a:ext cx="32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F55149A-C062-B2ED-DA2C-8FFEECC6615D}"/>
                    </a:ext>
                  </a:extLst>
                </p14:cNvPr>
                <p14:cNvContentPartPr/>
                <p14:nvPr/>
              </p14:nvContentPartPr>
              <p14:xfrm>
                <a:off x="10184364" y="1944818"/>
                <a:ext cx="21960" cy="226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F55149A-C062-B2ED-DA2C-8FFEECC661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44" y="1938698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4E31EBE-35F4-3110-4736-C2E38A85F555}"/>
                    </a:ext>
                  </a:extLst>
                </p14:cNvPr>
                <p14:cNvContentPartPr/>
                <p14:nvPr/>
              </p14:nvContentPartPr>
              <p14:xfrm>
                <a:off x="10277964" y="1994858"/>
                <a:ext cx="257040" cy="1508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4E31EBE-35F4-3110-4736-C2E38A85F5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71844" y="1988738"/>
                  <a:ext cx="269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793AF3D-15F5-684C-1135-1DADAB4EDFCB}"/>
                    </a:ext>
                  </a:extLst>
                </p14:cNvPr>
                <p14:cNvContentPartPr/>
                <p14:nvPr/>
              </p14:nvContentPartPr>
              <p14:xfrm>
                <a:off x="10605564" y="2013218"/>
                <a:ext cx="147600" cy="2066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793AF3D-15F5-684C-1135-1DADAB4EDF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99444" y="2007098"/>
                  <a:ext cx="159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474BF41-74EE-6455-8958-3C348AF90789}"/>
                    </a:ext>
                  </a:extLst>
                </p14:cNvPr>
                <p14:cNvContentPartPr/>
                <p14:nvPr/>
              </p14:nvContentPartPr>
              <p14:xfrm>
                <a:off x="10834164" y="1985498"/>
                <a:ext cx="133920" cy="1767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474BF41-74EE-6455-8958-3C348AF907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28044" y="1979378"/>
                  <a:ext cx="146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7863301-FEEF-40ED-E8B3-81C6C9A3A02C}"/>
                    </a:ext>
                  </a:extLst>
                </p14:cNvPr>
                <p14:cNvContentPartPr/>
                <p14:nvPr/>
              </p14:nvContentPartPr>
              <p14:xfrm>
                <a:off x="10927764" y="2035538"/>
                <a:ext cx="205920" cy="1094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7863301-FEEF-40ED-E8B3-81C6C9A3A0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21644" y="2029418"/>
                  <a:ext cx="218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ED44227-81C9-1706-BAAA-B9C203D93C02}"/>
                    </a:ext>
                  </a:extLst>
                </p14:cNvPr>
                <p14:cNvContentPartPr/>
                <p14:nvPr/>
              </p14:nvContentPartPr>
              <p14:xfrm>
                <a:off x="11203164" y="1928978"/>
                <a:ext cx="195480" cy="2012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ED44227-81C9-1706-BAAA-B9C203D93C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97044" y="1922858"/>
                  <a:ext cx="207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7CCAAAF-9D98-84A6-ABC1-A377985CB87D}"/>
                    </a:ext>
                  </a:extLst>
                </p14:cNvPr>
                <p14:cNvContentPartPr/>
                <p14:nvPr/>
              </p14:nvContentPartPr>
              <p14:xfrm>
                <a:off x="11284164" y="1994498"/>
                <a:ext cx="326520" cy="461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7CCAAAF-9D98-84A6-ABC1-A377985CB8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78044" y="1988378"/>
                  <a:ext cx="3387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ED5AA23-5EB1-2597-50EF-42D9F09AF0FC}"/>
                    </a:ext>
                  </a:extLst>
                </p14:cNvPr>
                <p14:cNvContentPartPr/>
                <p14:nvPr/>
              </p14:nvContentPartPr>
              <p14:xfrm>
                <a:off x="11230524" y="2345858"/>
                <a:ext cx="212400" cy="2516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ED5AA23-5EB1-2597-50EF-42D9F09AF0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24404" y="2339738"/>
                  <a:ext cx="224640" cy="263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E1C7D30-CE05-62AE-AA03-4813833551E4}"/>
              </a:ext>
            </a:extLst>
          </p:cNvPr>
          <p:cNvSpPr txBox="1"/>
          <p:nvPr/>
        </p:nvSpPr>
        <p:spPr>
          <a:xfrm>
            <a:off x="383228" y="1855746"/>
            <a:ext cx="337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텍스트박스를 하면 나오는 </a:t>
            </a:r>
            <a:r>
              <a:rPr lang="ko-KR" altLang="en-US" dirty="0" err="1"/>
              <a:t>편집창</a:t>
            </a:r>
            <a:r>
              <a:rPr lang="ko-KR" altLang="en-US" dirty="0"/>
              <a:t> 클릭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얘는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차원 벡터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016817E-A8D5-E8EC-D299-DFB7C3E2DBDE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997303" y="0"/>
            <a:ext cx="3249906" cy="6858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59D031D-5DC4-22FC-26D2-4471F904D18D}"/>
              </a:ext>
            </a:extLst>
          </p:cNvPr>
          <p:cNvSpPr txBox="1"/>
          <p:nvPr/>
        </p:nvSpPr>
        <p:spPr>
          <a:xfrm>
            <a:off x="383228" y="2595684"/>
            <a:ext cx="337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내용물 수정</a:t>
            </a:r>
            <a:r>
              <a:rPr lang="en-US" altLang="ko-KR" dirty="0"/>
              <a:t>! </a:t>
            </a:r>
            <a:r>
              <a:rPr lang="ko-KR" altLang="en-US" dirty="0"/>
              <a:t>저장버튼 클릭</a:t>
            </a:r>
            <a:r>
              <a:rPr lang="en-US" altLang="ko-KR" dirty="0"/>
              <a:t>!  </a:t>
            </a:r>
            <a:br>
              <a:rPr lang="en-US" altLang="ko-KR" dirty="0"/>
            </a:b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얘는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String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30A898BB-22F1-E26A-00D4-DA8A7F1A40C1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3989038" y="0"/>
            <a:ext cx="3281423" cy="6858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00E0DFE-6AE8-69EE-BAB3-8CEDFD4BA073}"/>
              </a:ext>
            </a:extLst>
          </p:cNvPr>
          <p:cNvSpPr txBox="1"/>
          <p:nvPr/>
        </p:nvSpPr>
        <p:spPr>
          <a:xfrm>
            <a:off x="362741" y="3335622"/>
            <a:ext cx="363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</a:t>
            </a:r>
            <a:r>
              <a:rPr lang="ko-KR" altLang="en-US" dirty="0"/>
              <a:t>을 잘 처리해서 이슈 생성 </a:t>
            </a:r>
            <a:r>
              <a:rPr lang="ko-KR" altLang="en-US" dirty="0" err="1"/>
              <a:t>새로하기</a:t>
            </a:r>
            <a:r>
              <a:rPr lang="en-US" altLang="ko-KR" dirty="0"/>
              <a:t>! </a:t>
            </a:r>
            <a:r>
              <a:rPr lang="ko-KR" alt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2BDADF-3095-E921-9689-4CC5A233E497}"/>
              </a:ext>
            </a:extLst>
          </p:cNvPr>
          <p:cNvSpPr txBox="1"/>
          <p:nvPr/>
        </p:nvSpPr>
        <p:spPr>
          <a:xfrm>
            <a:off x="383228" y="3935506"/>
            <a:ext cx="3503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어라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새로 생성하기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나는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수정하는건데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? </a:t>
            </a: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수정보다 삭제하고 새로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만드는게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더 쉽다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! </a:t>
            </a:r>
          </a:p>
          <a:p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다만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Close()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를 철저히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해줄것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!! 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055720"/>
            <a:ext cx="3081576" cy="1746762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err="1">
                <a:solidFill>
                  <a:srgbClr val="FFFFFF"/>
                </a:solidFill>
              </a:rPr>
              <a:t>깨닳은점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이제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	</a:t>
            </a:r>
            <a:r>
              <a:rPr lang="ko-KR" altLang="en-US" dirty="0">
                <a:solidFill>
                  <a:srgbClr val="FFFFFF"/>
                </a:solidFill>
              </a:rPr>
              <a:t>실행해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			</a:t>
            </a:r>
            <a:r>
              <a:rPr lang="ko-KR" altLang="en-US" dirty="0">
                <a:solidFill>
                  <a:srgbClr val="FFFFFF"/>
                </a:solidFill>
              </a:rPr>
              <a:t> 볼까요</a:t>
            </a:r>
            <a:r>
              <a:rPr lang="en-US" altLang="ko-KR" dirty="0">
                <a:solidFill>
                  <a:srgbClr val="FFFFFF"/>
                </a:solidFill>
              </a:rPr>
              <a:t>?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n-US" altLang="ko-KR" dirty="0">
              <a:solidFill>
                <a:schemeClr val="bg2"/>
              </a:solidFill>
            </a:endParaRPr>
          </a:p>
          <a:p>
            <a:pPr rtl="0"/>
            <a:endParaRPr lang="ko-KR" altLang="en-US" dirty="0">
              <a:solidFill>
                <a:schemeClr val="bg2"/>
              </a:solidFill>
            </a:endParaRPr>
          </a:p>
          <a:p>
            <a:pPr rtl="0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02D3D-4EC6-B58C-54FA-8D2199BFB9A7}"/>
              </a:ext>
            </a:extLst>
          </p:cNvPr>
          <p:cNvSpPr txBox="1"/>
          <p:nvPr/>
        </p:nvSpPr>
        <p:spPr>
          <a:xfrm>
            <a:off x="446533" y="1005839"/>
            <a:ext cx="4760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JUnitTest</a:t>
            </a:r>
            <a:r>
              <a:rPr lang="ko-KR" altLang="en-US" dirty="0"/>
              <a:t>는 백업해두고 </a:t>
            </a:r>
            <a:r>
              <a:rPr lang="ko-KR" altLang="en-US" dirty="0" err="1"/>
              <a:t>코드짜기</a:t>
            </a:r>
            <a:r>
              <a:rPr lang="en-US" altLang="ko-KR" dirty="0"/>
              <a:t>! 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코드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잘못짜서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파일이 다 날아갔어요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앞으로는 반드시 </a:t>
            </a:r>
            <a:r>
              <a:rPr lang="ko-KR" altLang="en-US" dirty="0" err="1"/>
              <a:t>팀플로</a:t>
            </a:r>
            <a:r>
              <a:rPr lang="ko-KR" altLang="en-US" dirty="0"/>
              <a:t> 하기</a:t>
            </a:r>
            <a:r>
              <a:rPr lang="en-US" altLang="ko-KR" dirty="0"/>
              <a:t>!! 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단일 책임의 원칙은 사람에게 적용하지 맙시다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난 </a:t>
            </a:r>
            <a:r>
              <a:rPr lang="en-US" altLang="ko-KR" dirty="0"/>
              <a:t>Solid </a:t>
            </a:r>
            <a:r>
              <a:rPr lang="ko-KR" altLang="en-US" dirty="0"/>
              <a:t>한 사람이 아니라 </a:t>
            </a:r>
            <a:r>
              <a:rPr lang="en-US" altLang="ko-KR" dirty="0"/>
              <a:t>Soft</a:t>
            </a:r>
            <a:r>
              <a:rPr lang="ko-KR" altLang="en-US" dirty="0"/>
              <a:t>한 사람이니까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특정 코드가 너무 비대해지는 문제</a:t>
            </a:r>
            <a:r>
              <a:rPr lang="en-US" altLang="ko-KR" dirty="0"/>
              <a:t>? 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-High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coupling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Low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cohesion…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설계 원칙이 존재하는 것에는 이유가 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! </a:t>
            </a:r>
          </a:p>
          <a:p>
            <a:endParaRPr lang="en-US" altLang="ko-KR" dirty="0"/>
          </a:p>
          <a:p>
            <a:r>
              <a:rPr lang="ko-KR" altLang="en-US" dirty="0"/>
              <a:t>다이어그램을 그려두고 코딩을 </a:t>
            </a:r>
            <a:r>
              <a:rPr lang="ko-KR" altLang="en-US" dirty="0" err="1"/>
              <a:t>하는것이</a:t>
            </a:r>
            <a:r>
              <a:rPr lang="ko-KR" altLang="en-US" dirty="0"/>
              <a:t> 더 </a:t>
            </a:r>
            <a:r>
              <a:rPr lang="ko-KR" altLang="en-US" dirty="0" err="1"/>
              <a:t>빠른것</a:t>
            </a:r>
            <a:r>
              <a:rPr lang="ko-KR" altLang="en-US" dirty="0"/>
              <a:t> 같다</a:t>
            </a:r>
            <a:r>
              <a:rPr lang="en-US" altLang="ko-KR" dirty="0"/>
              <a:t>! 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넋놓고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코딩하는 일이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줄어드는것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같다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!! 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3_TF56390039_Win32" id="{707A4A1A-4F78-4BC1-ACAA-72291CC81BA2}" vid="{618383A2-873E-4A97-9049-BE9F52CBC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기술 디자인</Template>
  <TotalTime>61</TotalTime>
  <Words>356</Words>
  <Application>Microsoft Office PowerPoint</Application>
  <PresentationFormat>와이드스크린</PresentationFormat>
  <Paragraphs>88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Abadi</vt:lpstr>
      <vt:lpstr>Arial</vt:lpstr>
      <vt:lpstr>Wingdings 2</vt:lpstr>
      <vt:lpstr>분할</vt:lpstr>
      <vt:lpstr>소프트웨어 공학 팀 2 </vt:lpstr>
      <vt:lpstr>팀 소개 </vt:lpstr>
      <vt:lpstr>설계 계획 </vt:lpstr>
      <vt:lpstr>MVC 패턴의 적용  </vt:lpstr>
      <vt:lpstr>도메인 분석 </vt:lpstr>
      <vt:lpstr>로그인은 이렇게 했어요 </vt:lpstr>
      <vt:lpstr>이슈 생성은 이렇게 했어요 </vt:lpstr>
      <vt:lpstr>이슈 수정은 이렇게 했어요 </vt:lpstr>
      <vt:lpstr>깨닳은점?   이제   실행해     볼까요?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정찬혁</dc:creator>
  <cp:lastModifiedBy>정찬혁</cp:lastModifiedBy>
  <cp:revision>1</cp:revision>
  <dcterms:created xsi:type="dcterms:W3CDTF">2024-06-02T05:59:15Z</dcterms:created>
  <dcterms:modified xsi:type="dcterms:W3CDTF">2024-06-02T07:01:11Z</dcterms:modified>
</cp:coreProperties>
</file>