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5795936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406400" y="4052450"/>
            <a:ext cx="12192000" cy="18034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3 шт.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Изображение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Изображение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Изображение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Введите цитату…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23" name="Иван Арсентьев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, альт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…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33" name="Изображение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 — альтернатив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заголовок, аль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Изображение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, аль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Изображение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Деребчинский Вячеслав…"/>
          <p:cNvSpPr txBox="1"/>
          <p:nvPr/>
        </p:nvSpPr>
        <p:spPr>
          <a:xfrm>
            <a:off x="3794579" y="6425088"/>
            <a:ext cx="5415642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ts val="4100"/>
              </a:lnSpc>
              <a:spcBef>
                <a:spcPts val="0"/>
              </a:spcBef>
              <a:defRPr cap="all" sz="2600">
                <a:latin typeface="AppleGothic"/>
                <a:ea typeface="AppleGothic"/>
                <a:cs typeface="AppleGothic"/>
                <a:sym typeface="AppleGothic"/>
              </a:defRPr>
            </a:pPr>
            <a:r>
              <a:t>Деребчинский Вячеслав </a:t>
            </a:r>
          </a:p>
          <a:p>
            <a:pPr algn="ctr">
              <a:lnSpc>
                <a:spcPts val="4100"/>
              </a:lnSpc>
              <a:spcBef>
                <a:spcPts val="0"/>
              </a:spcBef>
              <a:defRPr cap="all" sz="2600">
                <a:latin typeface="AppleGothic"/>
                <a:ea typeface="AppleGothic"/>
                <a:cs typeface="AppleGothic"/>
                <a:sym typeface="AppleGothic"/>
              </a:defRPr>
            </a:pPr>
            <a:r>
              <a:t>Гусев Сергей</a:t>
            </a:r>
          </a:p>
        </p:txBody>
      </p:sp>
      <p:sp>
        <p:nvSpPr>
          <p:cNvPr id="167" name="Flappy BEE"/>
          <p:cNvSpPr txBox="1"/>
          <p:nvPr>
            <p:ph type="ctrTitle"/>
          </p:nvPr>
        </p:nvSpPr>
        <p:spPr>
          <a:xfrm>
            <a:off x="406399" y="3741152"/>
            <a:ext cx="12192001" cy="227129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</a:defRPr>
            </a:lvl1pPr>
          </a:lstStyle>
          <a:p>
            <a:pPr/>
            <a:r>
              <a:t>Flappy BEE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Описание проекта"/>
          <p:cNvSpPr txBox="1"/>
          <p:nvPr/>
        </p:nvSpPr>
        <p:spPr>
          <a:xfrm>
            <a:off x="406329" y="438190"/>
            <a:ext cx="60104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Описание проекта</a:t>
            </a:r>
          </a:p>
        </p:txBody>
      </p:sp>
      <p:sp>
        <p:nvSpPr>
          <p:cNvPr id="170" name="По сути - это всё та же Flappy Bird, но в своей версии мы: изменили дизайн - теперь FB в стиле ретровейв, добавили музыку, улучшили управление и добавили магазин."/>
          <p:cNvSpPr txBox="1"/>
          <p:nvPr/>
        </p:nvSpPr>
        <p:spPr>
          <a:xfrm>
            <a:off x="439506" y="1444422"/>
            <a:ext cx="525755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По сути - это всё та же Flappy Bird, но в своей версии мы: изменили дизайн - теперь FB в стиле ретровейв, добавили музыку, улучшили управление и добавили магазин.</a:t>
            </a:r>
          </a:p>
        </p:txBody>
      </p:sp>
      <p:pic>
        <p:nvPicPr>
          <p:cNvPr id="171" name="bg_retrowave.jpg" descr="bg_retrowav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3852143"/>
            <a:ext cx="9857157" cy="5544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Управление и дизайн"/>
          <p:cNvSpPr txBox="1"/>
          <p:nvPr/>
        </p:nvSpPr>
        <p:spPr>
          <a:xfrm>
            <a:off x="406329" y="425490"/>
            <a:ext cx="60104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Управление и дизайн</a:t>
            </a:r>
          </a:p>
        </p:txBody>
      </p:sp>
      <p:sp>
        <p:nvSpPr>
          <p:cNvPr id="174" name="В нашей версии FB, мы улучшили управление и изменили скорость взлёта и падения. Теперь контролировать пчёлку будет куда удобнее. И да, всё верно - пчёлку. В нашей FB, B значит не Bird, а Bee.…"/>
          <p:cNvSpPr txBox="1"/>
          <p:nvPr/>
        </p:nvSpPr>
        <p:spPr>
          <a:xfrm>
            <a:off x="439506" y="1074532"/>
            <a:ext cx="5257559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r>
              <a:t>В нашей версии FB, мы улучшили управление и изменили скорость взлёта и падения. Теперь контролировать пчёлку будет куда удобнее. И да, всё верно - пчёлку. В нашей FB, B значит не Bird, а Bee.</a:t>
            </a:r>
          </a:p>
          <a:p>
            <a:pPr>
              <a:defRPr sz="2200"/>
            </a:pPr>
            <a:r>
              <a:t>Впрочем, если вам больше по душе птичка - вы можете выбрать её в магазине.</a:t>
            </a:r>
          </a:p>
        </p:txBody>
      </p:sp>
      <p:pic>
        <p:nvPicPr>
          <p:cNvPr id="175" name="bee2.png" descr="be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37007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ee.png" descr="be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6430" y="370078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Музыка"/>
          <p:cNvSpPr txBox="1"/>
          <p:nvPr/>
        </p:nvSpPr>
        <p:spPr>
          <a:xfrm>
            <a:off x="406329" y="425490"/>
            <a:ext cx="183552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lvl1pPr>
          </a:lstStyle>
          <a:p>
            <a:pPr/>
            <a:r>
              <a:t>Музыка</a:t>
            </a:r>
          </a:p>
        </p:txBody>
      </p:sp>
      <p:sp>
        <p:nvSpPr>
          <p:cNvPr id="179" name="Жить сложно, но с музыкой можно.…"/>
          <p:cNvSpPr txBox="1"/>
          <p:nvPr/>
        </p:nvSpPr>
        <p:spPr>
          <a:xfrm>
            <a:off x="439506" y="1236286"/>
            <a:ext cx="5257559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r>
              <a:t>Жить сложно, но с музыкой можно.</a:t>
            </a:r>
          </a:p>
          <a:p>
            <a:pPr>
              <a:defRPr sz="2200"/>
            </a:pPr>
            <a:r>
              <a:t>Мы постарались подобрать музыку, которая поможет вам расслабиться, но не заскучать. В вашем распоряжении более часа отличной ретровейв музыки, но и это не всё - вы можете купить другие треки в магазине.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Магазин"/>
          <p:cNvSpPr txBox="1"/>
          <p:nvPr/>
        </p:nvSpPr>
        <p:spPr>
          <a:xfrm>
            <a:off x="406329" y="425490"/>
            <a:ext cx="60104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Магазин</a:t>
            </a:r>
          </a:p>
        </p:txBody>
      </p:sp>
      <p:sp>
        <p:nvSpPr>
          <p:cNvPr id="182" name="Я уже несколько раз упомянул магазин на предыдущих слайдах, но что это всё же такое?…"/>
          <p:cNvSpPr txBox="1"/>
          <p:nvPr/>
        </p:nvSpPr>
        <p:spPr>
          <a:xfrm>
            <a:off x="439506" y="1186089"/>
            <a:ext cx="5257559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r>
              <a:t>Я уже несколько раз упомянул магазин на предыдущих слайдах, но что это всё же такое?</a:t>
            </a:r>
          </a:p>
          <a:p>
            <a:pPr>
              <a:defRPr sz="2200"/>
            </a:pPr>
            <a:r>
              <a:t>Магазин - это место, где вы можете купить: иконку персонажа, музыку, специальные возможности и т.д.</a:t>
            </a:r>
          </a:p>
        </p:txBody>
      </p:sp>
      <p:pic>
        <p:nvPicPr>
          <p:cNvPr id="18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653" y="3748089"/>
            <a:ext cx="11947494" cy="369474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Дизайн магазина находится в разработке.…"/>
          <p:cNvSpPr txBox="1"/>
          <p:nvPr/>
        </p:nvSpPr>
        <p:spPr>
          <a:xfrm>
            <a:off x="4321407" y="7875869"/>
            <a:ext cx="440636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spcBef>
                <a:spcPts val="0"/>
              </a:spcBef>
              <a:defRPr sz="17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Grantha Sangam MN Regular"/>
                <a:ea typeface="Grantha Sangam MN Regular"/>
                <a:cs typeface="Grantha Sangam MN Regular"/>
                <a:sym typeface="Grantha Sangam MN Regular"/>
              </a:defRPr>
            </a:pPr>
            <a:r>
              <a:t>Дизайн магазина находится в разработке.</a:t>
            </a:r>
          </a:p>
          <a:p>
            <a:pPr lvl="1">
              <a:spcBef>
                <a:spcPts val="0"/>
              </a:spcBef>
              <a:defRPr sz="17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Grantha Sangam MN Regular"/>
                <a:ea typeface="Grantha Sangam MN Regular"/>
                <a:cs typeface="Grantha Sangam MN Regular"/>
                <a:sym typeface="Grantha Sangam MN Regular"/>
              </a:defRPr>
            </a:pPr>
            <a:r>
              <a:t>Выше представлена бета-версия.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