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3BFA-FC77-4360-93ED-97C00C47BA7A}" type="datetimeFigureOut">
              <a:rPr lang="ru-RU" smtClean="0"/>
              <a:pPr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E45A-2BDB-4C37-A5CC-A3F70645A20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Конвертор валют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587727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latin typeface="Bahnschrift Light" pitchFamily="34" charset="0"/>
              </a:rPr>
              <a:t>Деребчинский Вячеслав</a:t>
            </a:r>
            <a:endParaRPr lang="ru-RU" dirty="0">
              <a:latin typeface="Bahnschrift Light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453312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Функционал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5050904" cy="1468760"/>
          </a:xfrm>
        </p:spPr>
        <p:txBody>
          <a:bodyPr>
            <a:normAutofit fontScale="92500"/>
          </a:bodyPr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Калькулятор</a:t>
            </a: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Страничка валюты</a:t>
            </a: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Поиск валюты по году и месяцу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140968"/>
            <a:ext cx="3744416" cy="331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140968"/>
            <a:ext cx="4195142" cy="217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Страничка валюты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</a:rPr>
              <a:t>Страничка состоит из графика изменения курса за 10 лет.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312569" cy="429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Поиск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Bahnschrift Light" pitchFamily="34" charset="0"/>
              </a:rPr>
              <a:t>В программе реализована возможность поиска валют по году и месяцу.</a:t>
            </a:r>
            <a:endParaRPr lang="ru-RU" sz="2400" dirty="0">
              <a:latin typeface="Bahnschrift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38290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492896"/>
            <a:ext cx="38290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База данных</a:t>
            </a:r>
            <a:endParaRPr lang="ru-RU" dirty="0">
              <a:latin typeface="Bahnschrift Light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85344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tempsn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700808"/>
            <a:ext cx="1933845" cy="1505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1700808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Bahnschrift Light" pitchFamily="34" charset="0"/>
              </a:rPr>
              <a:t> База данных содержит </a:t>
            </a:r>
            <a:r>
              <a:rPr lang="ru-RU" sz="2000" dirty="0" smtClean="0">
                <a:latin typeface="Bahnschrift Light" pitchFamily="34" charset="0"/>
              </a:rPr>
              <a:t>данные </a:t>
            </a:r>
            <a:r>
              <a:rPr lang="ru-RU" sz="2000" dirty="0" smtClean="0">
                <a:latin typeface="Bahnschrift Light" pitchFamily="34" charset="0"/>
              </a:rPr>
              <a:t>о </a:t>
            </a:r>
            <a:r>
              <a:rPr lang="ru-RU" sz="2000" dirty="0" smtClean="0">
                <a:latin typeface="Bahnschrift Light" pitchFamily="34" charset="0"/>
              </a:rPr>
              <a:t>курсе </a:t>
            </a:r>
            <a:r>
              <a:rPr lang="ru-RU" sz="2000" dirty="0" smtClean="0">
                <a:latin typeface="Bahnschrift Light" pitchFamily="34" charset="0"/>
              </a:rPr>
              <a:t>валют за последние 10 лет с интервалом в месяц.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Bahnschrift Light" pitchFamily="34" charset="0"/>
              </a:rPr>
              <a:t> Ниже приведён пример (Фунт стерлингов).</a:t>
            </a:r>
            <a:endParaRPr lang="ru-RU" sz="20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Реализация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Bahnschrift Light" pitchFamily="34" charset="0"/>
              </a:rPr>
              <a:t>SQLite, PyQt5.</a:t>
            </a:r>
          </a:p>
          <a:p>
            <a:pPr>
              <a:buNone/>
            </a:pPr>
            <a:r>
              <a:rPr lang="en-US" sz="2400" dirty="0" smtClean="0">
                <a:latin typeface="Bahnschrift Light" pitchFamily="34" charset="0"/>
              </a:rPr>
              <a:t>Python 3.8</a:t>
            </a:r>
          </a:p>
          <a:p>
            <a:r>
              <a:rPr lang="ru-RU" sz="2400" dirty="0" smtClean="0">
                <a:latin typeface="Bahnschrift Light" pitchFamily="34" charset="0"/>
              </a:rPr>
              <a:t>Библиотеки</a:t>
            </a:r>
            <a:r>
              <a:rPr lang="en-US" sz="2400" dirty="0" smtClean="0">
                <a:latin typeface="Bahnschrift Light" pitchFamily="34" charset="0"/>
              </a:rPr>
              <a:t>: </a:t>
            </a:r>
            <a:r>
              <a:rPr lang="en-US" sz="2400" dirty="0" smtClean="0"/>
              <a:t>sys, sqlite3, </a:t>
            </a:r>
            <a:r>
              <a:rPr lang="en-US" sz="2400" dirty="0" smtClean="0"/>
              <a:t>PyQt5.</a:t>
            </a:r>
            <a:endParaRPr lang="en-US" sz="2400" dirty="0" smtClean="0">
              <a:latin typeface="Bahnschrift Light" pitchFamily="34" charset="0"/>
            </a:endParaRPr>
          </a:p>
          <a:p>
            <a:endParaRPr lang="ru-RU" sz="24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 Light" pitchFamily="34" charset="0"/>
              </a:rPr>
              <a:t>Заключение</a:t>
            </a:r>
            <a:endParaRPr lang="ru-RU" dirty="0">
              <a:latin typeface="Bahnschrift Ligh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Bahnschrift Light" pitchFamily="34" charset="0"/>
              </a:rPr>
              <a:t>В последующих версиях будут реализованы дополнительные возможности</a:t>
            </a:r>
            <a:r>
              <a:rPr lang="en-US" sz="2400" dirty="0" smtClean="0">
                <a:latin typeface="Bahnschrift Light" pitchFamily="34" charset="0"/>
              </a:rPr>
              <a:t>:</a:t>
            </a:r>
          </a:p>
          <a:p>
            <a:r>
              <a:rPr lang="ru-RU" sz="2400" dirty="0" smtClean="0">
                <a:latin typeface="Bahnschrift Light" pitchFamily="34" charset="0"/>
              </a:rPr>
              <a:t>Курс валюты в калькуляторе можно будет выбирать по году и месяцу.</a:t>
            </a:r>
          </a:p>
          <a:p>
            <a:r>
              <a:rPr lang="ru-RU" sz="2400" dirty="0" smtClean="0">
                <a:latin typeface="Bahnschrift Light" pitchFamily="34" charset="0"/>
              </a:rPr>
              <a:t>Будет реализован раздел с криптовалютами.</a:t>
            </a:r>
          </a:p>
          <a:p>
            <a:r>
              <a:rPr lang="ru-RU" sz="2400" dirty="0" smtClean="0">
                <a:latin typeface="Bahnschrift Light" pitchFamily="34" charset="0"/>
              </a:rPr>
              <a:t>Будут исправлены недочёты.</a:t>
            </a:r>
            <a:endParaRPr lang="ru-RU" sz="24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111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Конвертор валют</vt:lpstr>
      <vt:lpstr>Функционал</vt:lpstr>
      <vt:lpstr>Страничка валюты</vt:lpstr>
      <vt:lpstr>Поиск</vt:lpstr>
      <vt:lpstr>База данных</vt:lpstr>
      <vt:lpstr>Реализация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Конвертор валют</dc:title>
  <dc:creator>Вячеслав</dc:creator>
  <cp:lastModifiedBy>Вячеслав</cp:lastModifiedBy>
  <cp:revision>12</cp:revision>
  <dcterms:created xsi:type="dcterms:W3CDTF">2020-11-11T20:21:45Z</dcterms:created>
  <dcterms:modified xsi:type="dcterms:W3CDTF">2020-11-22T11:42:07Z</dcterms:modified>
</cp:coreProperties>
</file>