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2" r:id="rId7"/>
    <p:sldId id="261"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1031" autoAdjust="0"/>
  </p:normalViewPr>
  <p:slideViewPr>
    <p:cSldViewPr snapToGrid="0">
      <p:cViewPr varScale="1">
        <p:scale>
          <a:sx n="68" d="100"/>
          <a:sy n="68" d="100"/>
        </p:scale>
        <p:origin x="223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558541-693A-484B-91AA-E0DCA89F2860}" type="doc">
      <dgm:prSet loTypeId="urn:microsoft.com/office/officeart/2005/8/layout/gear1" loCatId="process" qsTypeId="urn:microsoft.com/office/officeart/2005/8/quickstyle/simple1" qsCatId="simple" csTypeId="urn:microsoft.com/office/officeart/2005/8/colors/accent1_2" csCatId="accent1" phldr="1"/>
      <dgm:spPr/>
      <dgm:t>
        <a:bodyPr/>
        <a:lstStyle/>
        <a:p>
          <a:endParaRPr lang="en-US"/>
        </a:p>
      </dgm:t>
    </dgm:pt>
    <dgm:pt modelId="{5CFF7527-0584-48C3-85F5-2D0F122AFA10}">
      <dgm:prSet phldrT="[Text]"/>
      <dgm:spPr/>
      <dgm:t>
        <a:bodyPr/>
        <a:lstStyle/>
        <a:p>
          <a:r>
            <a:rPr lang="en-US" dirty="0" err="1"/>
            <a:t>PowerBI</a:t>
          </a:r>
          <a:endParaRPr lang="en-US" dirty="0"/>
        </a:p>
      </dgm:t>
    </dgm:pt>
    <dgm:pt modelId="{ABDA9E2A-D7CD-46B7-95F3-07FF044BA151}" type="parTrans" cxnId="{6A02B32A-07D5-4BE4-B9A3-6F6BB3169214}">
      <dgm:prSet/>
      <dgm:spPr/>
      <dgm:t>
        <a:bodyPr/>
        <a:lstStyle/>
        <a:p>
          <a:endParaRPr lang="en-US"/>
        </a:p>
      </dgm:t>
    </dgm:pt>
    <dgm:pt modelId="{65001A08-6226-4EF1-BF69-05D7966EB2DF}" type="sibTrans" cxnId="{6A02B32A-07D5-4BE4-B9A3-6F6BB3169214}">
      <dgm:prSet/>
      <dgm:spPr/>
      <dgm:t>
        <a:bodyPr/>
        <a:lstStyle/>
        <a:p>
          <a:endParaRPr lang="en-US"/>
        </a:p>
      </dgm:t>
    </dgm:pt>
    <dgm:pt modelId="{F208D617-80A9-4C9D-99F1-7C50F015EB89}">
      <dgm:prSet phldrT="[Text]" phldr="1"/>
      <dgm:spPr/>
      <dgm:t>
        <a:bodyPr/>
        <a:lstStyle/>
        <a:p>
          <a:endParaRPr lang="en-US"/>
        </a:p>
      </dgm:t>
    </dgm:pt>
    <dgm:pt modelId="{059C881E-21C1-49A9-A760-76A45E7EB03C}" type="parTrans" cxnId="{9677DD04-3FDD-4020-A0F1-204F84A0840A}">
      <dgm:prSet/>
      <dgm:spPr/>
      <dgm:t>
        <a:bodyPr/>
        <a:lstStyle/>
        <a:p>
          <a:endParaRPr lang="en-US"/>
        </a:p>
      </dgm:t>
    </dgm:pt>
    <dgm:pt modelId="{F7D84101-43EE-4950-AA65-F5D4DC5E9AC3}" type="sibTrans" cxnId="{9677DD04-3FDD-4020-A0F1-204F84A0840A}">
      <dgm:prSet/>
      <dgm:spPr/>
      <dgm:t>
        <a:bodyPr/>
        <a:lstStyle/>
        <a:p>
          <a:endParaRPr lang="en-US"/>
        </a:p>
      </dgm:t>
    </dgm:pt>
    <dgm:pt modelId="{FEB7EAFD-55BE-462C-BA20-8F8A487AA597}">
      <dgm:prSet phldrT="[Text]"/>
      <dgm:spPr/>
      <dgm:t>
        <a:bodyPr/>
        <a:lstStyle/>
        <a:p>
          <a:r>
            <a:rPr lang="en-US" dirty="0"/>
            <a:t>Excel</a:t>
          </a:r>
        </a:p>
      </dgm:t>
    </dgm:pt>
    <dgm:pt modelId="{B5A75970-EC20-4C81-8267-067B862400FA}" type="parTrans" cxnId="{567C19D6-C149-4C67-9EAC-09191B1FFE4C}">
      <dgm:prSet/>
      <dgm:spPr/>
      <dgm:t>
        <a:bodyPr/>
        <a:lstStyle/>
        <a:p>
          <a:endParaRPr lang="en-US"/>
        </a:p>
      </dgm:t>
    </dgm:pt>
    <dgm:pt modelId="{1AB43868-F44D-42D4-B2DC-141BECB256C2}" type="sibTrans" cxnId="{567C19D6-C149-4C67-9EAC-09191B1FFE4C}">
      <dgm:prSet/>
      <dgm:spPr/>
      <dgm:t>
        <a:bodyPr/>
        <a:lstStyle/>
        <a:p>
          <a:endParaRPr lang="en-US"/>
        </a:p>
      </dgm:t>
    </dgm:pt>
    <dgm:pt modelId="{702FA53E-F747-41A7-9B6B-C5D5A28EFB3A}">
      <dgm:prSet phldrT="[Text]" phldr="1"/>
      <dgm:spPr/>
      <dgm:t>
        <a:bodyPr/>
        <a:lstStyle/>
        <a:p>
          <a:endParaRPr lang="en-US"/>
        </a:p>
      </dgm:t>
    </dgm:pt>
    <dgm:pt modelId="{07F28D1F-5F34-4877-97D5-FF8BF78629DB}" type="parTrans" cxnId="{EA7A6D4C-9449-44BA-878C-63A0116AFA00}">
      <dgm:prSet/>
      <dgm:spPr/>
      <dgm:t>
        <a:bodyPr/>
        <a:lstStyle/>
        <a:p>
          <a:endParaRPr lang="en-US"/>
        </a:p>
      </dgm:t>
    </dgm:pt>
    <dgm:pt modelId="{B4564E34-CB9D-4E2D-9F87-B0E157E63E8E}" type="sibTrans" cxnId="{EA7A6D4C-9449-44BA-878C-63A0116AFA00}">
      <dgm:prSet/>
      <dgm:spPr/>
      <dgm:t>
        <a:bodyPr/>
        <a:lstStyle/>
        <a:p>
          <a:endParaRPr lang="en-US"/>
        </a:p>
      </dgm:t>
    </dgm:pt>
    <dgm:pt modelId="{D956770B-4567-4C06-A411-8A5A81EADA89}">
      <dgm:prSet phldrT="[Text]"/>
      <dgm:spPr/>
      <dgm:t>
        <a:bodyPr/>
        <a:lstStyle/>
        <a:p>
          <a:r>
            <a:rPr lang="en-US" dirty="0"/>
            <a:t>Python</a:t>
          </a:r>
        </a:p>
      </dgm:t>
    </dgm:pt>
    <dgm:pt modelId="{AE091036-D239-436F-9F52-A3F2110FA4EB}" type="parTrans" cxnId="{92E445A4-AC37-4640-A2C8-AB1D815AEE90}">
      <dgm:prSet/>
      <dgm:spPr/>
      <dgm:t>
        <a:bodyPr/>
        <a:lstStyle/>
        <a:p>
          <a:endParaRPr lang="en-US"/>
        </a:p>
      </dgm:t>
    </dgm:pt>
    <dgm:pt modelId="{279E5616-A9B7-4072-948E-F22E8D4954B2}" type="sibTrans" cxnId="{92E445A4-AC37-4640-A2C8-AB1D815AEE90}">
      <dgm:prSet/>
      <dgm:spPr/>
      <dgm:t>
        <a:bodyPr/>
        <a:lstStyle/>
        <a:p>
          <a:endParaRPr lang="en-US"/>
        </a:p>
      </dgm:t>
    </dgm:pt>
    <dgm:pt modelId="{3719333A-E1DB-4AAA-A326-83828B783AFD}">
      <dgm:prSet phldrT="[Text]" phldr="1"/>
      <dgm:spPr/>
      <dgm:t>
        <a:bodyPr/>
        <a:lstStyle/>
        <a:p>
          <a:endParaRPr lang="en-US"/>
        </a:p>
      </dgm:t>
    </dgm:pt>
    <dgm:pt modelId="{B6876572-3313-4350-9699-DF469F3D8E78}" type="parTrans" cxnId="{1BF2097F-EC73-4936-8A8C-EBBB0B3E0BC2}">
      <dgm:prSet/>
      <dgm:spPr/>
      <dgm:t>
        <a:bodyPr/>
        <a:lstStyle/>
        <a:p>
          <a:endParaRPr lang="en-US"/>
        </a:p>
      </dgm:t>
    </dgm:pt>
    <dgm:pt modelId="{F2BA6333-84D5-4480-A406-650158110962}" type="sibTrans" cxnId="{1BF2097F-EC73-4936-8A8C-EBBB0B3E0BC2}">
      <dgm:prSet/>
      <dgm:spPr/>
      <dgm:t>
        <a:bodyPr/>
        <a:lstStyle/>
        <a:p>
          <a:endParaRPr lang="en-US"/>
        </a:p>
      </dgm:t>
    </dgm:pt>
    <dgm:pt modelId="{80EA46E7-CD1F-416E-8D1A-3D73C89772E1}" type="pres">
      <dgm:prSet presAssocID="{98558541-693A-484B-91AA-E0DCA89F2860}" presName="composite" presStyleCnt="0">
        <dgm:presLayoutVars>
          <dgm:chMax val="3"/>
          <dgm:animLvl val="lvl"/>
          <dgm:resizeHandles val="exact"/>
        </dgm:presLayoutVars>
      </dgm:prSet>
      <dgm:spPr/>
    </dgm:pt>
    <dgm:pt modelId="{16256FE7-A840-433F-935B-50A31C3C237A}" type="pres">
      <dgm:prSet presAssocID="{5CFF7527-0584-48C3-85F5-2D0F122AFA10}" presName="gear1" presStyleLbl="node1" presStyleIdx="0" presStyleCnt="3">
        <dgm:presLayoutVars>
          <dgm:chMax val="1"/>
          <dgm:bulletEnabled val="1"/>
        </dgm:presLayoutVars>
      </dgm:prSet>
      <dgm:spPr/>
    </dgm:pt>
    <dgm:pt modelId="{4B98834B-7ECC-4FD8-899E-BE896E86254A}" type="pres">
      <dgm:prSet presAssocID="{5CFF7527-0584-48C3-85F5-2D0F122AFA10}" presName="gear1srcNode" presStyleLbl="node1" presStyleIdx="0" presStyleCnt="3"/>
      <dgm:spPr/>
    </dgm:pt>
    <dgm:pt modelId="{6417C5DD-C0F5-4804-A858-2DF22C6B3116}" type="pres">
      <dgm:prSet presAssocID="{5CFF7527-0584-48C3-85F5-2D0F122AFA10}" presName="gear1dstNode" presStyleLbl="node1" presStyleIdx="0" presStyleCnt="3"/>
      <dgm:spPr/>
    </dgm:pt>
    <dgm:pt modelId="{31B5B542-72F4-45E7-8930-9511DAA2CFBC}" type="pres">
      <dgm:prSet presAssocID="{5CFF7527-0584-48C3-85F5-2D0F122AFA10}" presName="gear1ch" presStyleLbl="fgAcc1" presStyleIdx="0" presStyleCnt="3">
        <dgm:presLayoutVars>
          <dgm:chMax val="0"/>
          <dgm:bulletEnabled val="1"/>
        </dgm:presLayoutVars>
      </dgm:prSet>
      <dgm:spPr/>
    </dgm:pt>
    <dgm:pt modelId="{2B9D5524-D444-4F1B-8E96-8BCA1100A9B0}" type="pres">
      <dgm:prSet presAssocID="{FEB7EAFD-55BE-462C-BA20-8F8A487AA597}" presName="gear2" presStyleLbl="node1" presStyleIdx="1" presStyleCnt="3">
        <dgm:presLayoutVars>
          <dgm:chMax val="1"/>
          <dgm:bulletEnabled val="1"/>
        </dgm:presLayoutVars>
      </dgm:prSet>
      <dgm:spPr/>
    </dgm:pt>
    <dgm:pt modelId="{71769184-56BD-4F93-B1FA-CA28B5B4F9B1}" type="pres">
      <dgm:prSet presAssocID="{FEB7EAFD-55BE-462C-BA20-8F8A487AA597}" presName="gear2srcNode" presStyleLbl="node1" presStyleIdx="1" presStyleCnt="3"/>
      <dgm:spPr/>
    </dgm:pt>
    <dgm:pt modelId="{60733A17-7043-4AB1-B200-CA04AB3CDC50}" type="pres">
      <dgm:prSet presAssocID="{FEB7EAFD-55BE-462C-BA20-8F8A487AA597}" presName="gear2dstNode" presStyleLbl="node1" presStyleIdx="1" presStyleCnt="3"/>
      <dgm:spPr/>
    </dgm:pt>
    <dgm:pt modelId="{66DFB9E1-9B41-4C18-A21D-05C82CE0409F}" type="pres">
      <dgm:prSet presAssocID="{FEB7EAFD-55BE-462C-BA20-8F8A487AA597}" presName="gear2ch" presStyleLbl="fgAcc1" presStyleIdx="1" presStyleCnt="3">
        <dgm:presLayoutVars>
          <dgm:chMax val="0"/>
          <dgm:bulletEnabled val="1"/>
        </dgm:presLayoutVars>
      </dgm:prSet>
      <dgm:spPr/>
    </dgm:pt>
    <dgm:pt modelId="{314C568C-4266-4E53-BCDA-854C99BEBC28}" type="pres">
      <dgm:prSet presAssocID="{D956770B-4567-4C06-A411-8A5A81EADA89}" presName="gear3" presStyleLbl="node1" presStyleIdx="2" presStyleCnt="3"/>
      <dgm:spPr/>
    </dgm:pt>
    <dgm:pt modelId="{41C3E9B8-D37C-47B7-925A-9B2EA33BAA97}" type="pres">
      <dgm:prSet presAssocID="{D956770B-4567-4C06-A411-8A5A81EADA89}" presName="gear3tx" presStyleLbl="node1" presStyleIdx="2" presStyleCnt="3">
        <dgm:presLayoutVars>
          <dgm:chMax val="1"/>
          <dgm:bulletEnabled val="1"/>
        </dgm:presLayoutVars>
      </dgm:prSet>
      <dgm:spPr/>
    </dgm:pt>
    <dgm:pt modelId="{939591F4-C698-46FA-BD46-9C8C85FE66D8}" type="pres">
      <dgm:prSet presAssocID="{D956770B-4567-4C06-A411-8A5A81EADA89}" presName="gear3srcNode" presStyleLbl="node1" presStyleIdx="2" presStyleCnt="3"/>
      <dgm:spPr/>
    </dgm:pt>
    <dgm:pt modelId="{D761B18E-6071-42D9-BA54-AD02041CF150}" type="pres">
      <dgm:prSet presAssocID="{D956770B-4567-4C06-A411-8A5A81EADA89}" presName="gear3dstNode" presStyleLbl="node1" presStyleIdx="2" presStyleCnt="3"/>
      <dgm:spPr/>
    </dgm:pt>
    <dgm:pt modelId="{04B5A736-61ED-4197-B704-1C2B10BD5051}" type="pres">
      <dgm:prSet presAssocID="{D956770B-4567-4C06-A411-8A5A81EADA89}" presName="gear3ch" presStyleLbl="fgAcc1" presStyleIdx="2" presStyleCnt="3" custLinFactNeighborX="5728" custLinFactNeighborY="-26572">
        <dgm:presLayoutVars>
          <dgm:chMax val="0"/>
          <dgm:bulletEnabled val="1"/>
        </dgm:presLayoutVars>
      </dgm:prSet>
      <dgm:spPr/>
    </dgm:pt>
    <dgm:pt modelId="{131683E0-E118-4466-9A9E-4249D1C3577B}" type="pres">
      <dgm:prSet presAssocID="{65001A08-6226-4EF1-BF69-05D7966EB2DF}" presName="connector1" presStyleLbl="sibTrans2D1" presStyleIdx="0" presStyleCnt="3"/>
      <dgm:spPr/>
    </dgm:pt>
    <dgm:pt modelId="{37F0AAFF-5F13-45F5-B69B-B8321837EAF1}" type="pres">
      <dgm:prSet presAssocID="{1AB43868-F44D-42D4-B2DC-141BECB256C2}" presName="connector2" presStyleLbl="sibTrans2D1" presStyleIdx="1" presStyleCnt="3"/>
      <dgm:spPr/>
    </dgm:pt>
    <dgm:pt modelId="{FEEF30BB-22B0-4A8C-B130-8347CA76D3F9}" type="pres">
      <dgm:prSet presAssocID="{279E5616-A9B7-4072-948E-F22E8D4954B2}" presName="connector3" presStyleLbl="sibTrans2D1" presStyleIdx="2" presStyleCnt="3"/>
      <dgm:spPr/>
    </dgm:pt>
  </dgm:ptLst>
  <dgm:cxnLst>
    <dgm:cxn modelId="{9677DD04-3FDD-4020-A0F1-204F84A0840A}" srcId="{5CFF7527-0584-48C3-85F5-2D0F122AFA10}" destId="{F208D617-80A9-4C9D-99F1-7C50F015EB89}" srcOrd="0" destOrd="0" parTransId="{059C881E-21C1-49A9-A760-76A45E7EB03C}" sibTransId="{F7D84101-43EE-4950-AA65-F5D4DC5E9AC3}"/>
    <dgm:cxn modelId="{E38FB110-9B24-4299-BD14-9170CEF28C8F}" type="presOf" srcId="{5CFF7527-0584-48C3-85F5-2D0F122AFA10}" destId="{6417C5DD-C0F5-4804-A858-2DF22C6B3116}" srcOrd="2" destOrd="0" presId="urn:microsoft.com/office/officeart/2005/8/layout/gear1"/>
    <dgm:cxn modelId="{45D71615-5BB2-4FD0-988C-8C68216520BB}" type="presOf" srcId="{1AB43868-F44D-42D4-B2DC-141BECB256C2}" destId="{37F0AAFF-5F13-45F5-B69B-B8321837EAF1}" srcOrd="0" destOrd="0" presId="urn:microsoft.com/office/officeart/2005/8/layout/gear1"/>
    <dgm:cxn modelId="{3221821B-1D92-4471-A278-07C1098A171B}" type="presOf" srcId="{D956770B-4567-4C06-A411-8A5A81EADA89}" destId="{41C3E9B8-D37C-47B7-925A-9B2EA33BAA97}" srcOrd="1" destOrd="0" presId="urn:microsoft.com/office/officeart/2005/8/layout/gear1"/>
    <dgm:cxn modelId="{80A9EC21-D9F3-4102-AAE6-7A935DC33483}" type="presOf" srcId="{5CFF7527-0584-48C3-85F5-2D0F122AFA10}" destId="{16256FE7-A840-433F-935B-50A31C3C237A}" srcOrd="0" destOrd="0" presId="urn:microsoft.com/office/officeart/2005/8/layout/gear1"/>
    <dgm:cxn modelId="{95844524-A63E-4100-A91F-30B653D06598}" type="presOf" srcId="{D956770B-4567-4C06-A411-8A5A81EADA89}" destId="{D761B18E-6071-42D9-BA54-AD02041CF150}" srcOrd="3" destOrd="0" presId="urn:microsoft.com/office/officeart/2005/8/layout/gear1"/>
    <dgm:cxn modelId="{6A02B32A-07D5-4BE4-B9A3-6F6BB3169214}" srcId="{98558541-693A-484B-91AA-E0DCA89F2860}" destId="{5CFF7527-0584-48C3-85F5-2D0F122AFA10}" srcOrd="0" destOrd="0" parTransId="{ABDA9E2A-D7CD-46B7-95F3-07FF044BA151}" sibTransId="{65001A08-6226-4EF1-BF69-05D7966EB2DF}"/>
    <dgm:cxn modelId="{1C58A831-F805-47E8-A9FA-79A21829DEF4}" type="presOf" srcId="{D956770B-4567-4C06-A411-8A5A81EADA89}" destId="{314C568C-4266-4E53-BCDA-854C99BEBC28}" srcOrd="0" destOrd="0" presId="urn:microsoft.com/office/officeart/2005/8/layout/gear1"/>
    <dgm:cxn modelId="{0ED93238-9CE2-47FE-BA97-558B40075FBB}" type="presOf" srcId="{D956770B-4567-4C06-A411-8A5A81EADA89}" destId="{939591F4-C698-46FA-BD46-9C8C85FE66D8}" srcOrd="2" destOrd="0" presId="urn:microsoft.com/office/officeart/2005/8/layout/gear1"/>
    <dgm:cxn modelId="{B8950D42-3DCF-404F-B0DA-A026E6363EFB}" type="presOf" srcId="{FEB7EAFD-55BE-462C-BA20-8F8A487AA597}" destId="{60733A17-7043-4AB1-B200-CA04AB3CDC50}" srcOrd="2" destOrd="0" presId="urn:microsoft.com/office/officeart/2005/8/layout/gear1"/>
    <dgm:cxn modelId="{EA7A6D4C-9449-44BA-878C-63A0116AFA00}" srcId="{FEB7EAFD-55BE-462C-BA20-8F8A487AA597}" destId="{702FA53E-F747-41A7-9B6B-C5D5A28EFB3A}" srcOrd="0" destOrd="0" parTransId="{07F28D1F-5F34-4877-97D5-FF8BF78629DB}" sibTransId="{B4564E34-CB9D-4E2D-9F87-B0E157E63E8E}"/>
    <dgm:cxn modelId="{1BF2097F-EC73-4936-8A8C-EBBB0B3E0BC2}" srcId="{D956770B-4567-4C06-A411-8A5A81EADA89}" destId="{3719333A-E1DB-4AAA-A326-83828B783AFD}" srcOrd="0" destOrd="0" parTransId="{B6876572-3313-4350-9699-DF469F3D8E78}" sibTransId="{F2BA6333-84D5-4480-A406-650158110962}"/>
    <dgm:cxn modelId="{22797385-D95F-43CD-8956-AA01C92DAF9E}" type="presOf" srcId="{F208D617-80A9-4C9D-99F1-7C50F015EB89}" destId="{31B5B542-72F4-45E7-8930-9511DAA2CFBC}" srcOrd="0" destOrd="0" presId="urn:microsoft.com/office/officeart/2005/8/layout/gear1"/>
    <dgm:cxn modelId="{CABC4C94-4405-45B4-8832-C1A0E63552E4}" type="presOf" srcId="{FEB7EAFD-55BE-462C-BA20-8F8A487AA597}" destId="{71769184-56BD-4F93-B1FA-CA28B5B4F9B1}" srcOrd="1" destOrd="0" presId="urn:microsoft.com/office/officeart/2005/8/layout/gear1"/>
    <dgm:cxn modelId="{92E445A4-AC37-4640-A2C8-AB1D815AEE90}" srcId="{98558541-693A-484B-91AA-E0DCA89F2860}" destId="{D956770B-4567-4C06-A411-8A5A81EADA89}" srcOrd="2" destOrd="0" parTransId="{AE091036-D239-436F-9F52-A3F2110FA4EB}" sibTransId="{279E5616-A9B7-4072-948E-F22E8D4954B2}"/>
    <dgm:cxn modelId="{00788EA5-47AA-48D7-8511-1C40481CD50A}" type="presOf" srcId="{65001A08-6226-4EF1-BF69-05D7966EB2DF}" destId="{131683E0-E118-4466-9A9E-4249D1C3577B}" srcOrd="0" destOrd="0" presId="urn:microsoft.com/office/officeart/2005/8/layout/gear1"/>
    <dgm:cxn modelId="{0A4EECAA-01CA-48F0-B6A7-B4C5CE433639}" type="presOf" srcId="{5CFF7527-0584-48C3-85F5-2D0F122AFA10}" destId="{4B98834B-7ECC-4FD8-899E-BE896E86254A}" srcOrd="1" destOrd="0" presId="urn:microsoft.com/office/officeart/2005/8/layout/gear1"/>
    <dgm:cxn modelId="{349DA9CC-3784-4943-8D78-EDCDB970A650}" type="presOf" srcId="{279E5616-A9B7-4072-948E-F22E8D4954B2}" destId="{FEEF30BB-22B0-4A8C-B130-8347CA76D3F9}" srcOrd="0" destOrd="0" presId="urn:microsoft.com/office/officeart/2005/8/layout/gear1"/>
    <dgm:cxn modelId="{3EA863D5-F9C9-4709-9A6F-26BAA963D551}" type="presOf" srcId="{3719333A-E1DB-4AAA-A326-83828B783AFD}" destId="{04B5A736-61ED-4197-B704-1C2B10BD5051}" srcOrd="0" destOrd="0" presId="urn:microsoft.com/office/officeart/2005/8/layout/gear1"/>
    <dgm:cxn modelId="{567C19D6-C149-4C67-9EAC-09191B1FFE4C}" srcId="{98558541-693A-484B-91AA-E0DCA89F2860}" destId="{FEB7EAFD-55BE-462C-BA20-8F8A487AA597}" srcOrd="1" destOrd="0" parTransId="{B5A75970-EC20-4C81-8267-067B862400FA}" sibTransId="{1AB43868-F44D-42D4-B2DC-141BECB256C2}"/>
    <dgm:cxn modelId="{6BBF48DA-8E7B-4AA5-AC4B-D3EBC28DBAED}" type="presOf" srcId="{FEB7EAFD-55BE-462C-BA20-8F8A487AA597}" destId="{2B9D5524-D444-4F1B-8E96-8BCA1100A9B0}" srcOrd="0" destOrd="0" presId="urn:microsoft.com/office/officeart/2005/8/layout/gear1"/>
    <dgm:cxn modelId="{78D680E2-FC9A-4345-A85D-90E00BB19E8A}" type="presOf" srcId="{702FA53E-F747-41A7-9B6B-C5D5A28EFB3A}" destId="{66DFB9E1-9B41-4C18-A21D-05C82CE0409F}" srcOrd="0" destOrd="0" presId="urn:microsoft.com/office/officeart/2005/8/layout/gear1"/>
    <dgm:cxn modelId="{33E06FE6-70D8-4179-81EC-CFAE5996BDBF}" type="presOf" srcId="{98558541-693A-484B-91AA-E0DCA89F2860}" destId="{80EA46E7-CD1F-416E-8D1A-3D73C89772E1}" srcOrd="0" destOrd="0" presId="urn:microsoft.com/office/officeart/2005/8/layout/gear1"/>
    <dgm:cxn modelId="{538DFA4F-FA0D-44CE-8FDE-24FEBF796D38}" type="presParOf" srcId="{80EA46E7-CD1F-416E-8D1A-3D73C89772E1}" destId="{16256FE7-A840-433F-935B-50A31C3C237A}" srcOrd="0" destOrd="0" presId="urn:microsoft.com/office/officeart/2005/8/layout/gear1"/>
    <dgm:cxn modelId="{05B73626-6F2D-4EB3-AF17-0CF93246E14F}" type="presParOf" srcId="{80EA46E7-CD1F-416E-8D1A-3D73C89772E1}" destId="{4B98834B-7ECC-4FD8-899E-BE896E86254A}" srcOrd="1" destOrd="0" presId="urn:microsoft.com/office/officeart/2005/8/layout/gear1"/>
    <dgm:cxn modelId="{DA95D251-B9F5-4A96-B0E8-DFED2D1EFB02}" type="presParOf" srcId="{80EA46E7-CD1F-416E-8D1A-3D73C89772E1}" destId="{6417C5DD-C0F5-4804-A858-2DF22C6B3116}" srcOrd="2" destOrd="0" presId="urn:microsoft.com/office/officeart/2005/8/layout/gear1"/>
    <dgm:cxn modelId="{F36DD5EA-35F9-4A36-88E5-63C339B5D57F}" type="presParOf" srcId="{80EA46E7-CD1F-416E-8D1A-3D73C89772E1}" destId="{31B5B542-72F4-45E7-8930-9511DAA2CFBC}" srcOrd="3" destOrd="0" presId="urn:microsoft.com/office/officeart/2005/8/layout/gear1"/>
    <dgm:cxn modelId="{FC4F11DC-3C97-4051-8192-BC9A02437628}" type="presParOf" srcId="{80EA46E7-CD1F-416E-8D1A-3D73C89772E1}" destId="{2B9D5524-D444-4F1B-8E96-8BCA1100A9B0}" srcOrd="4" destOrd="0" presId="urn:microsoft.com/office/officeart/2005/8/layout/gear1"/>
    <dgm:cxn modelId="{B651A5AF-002C-443C-B34D-BC9E8B24C12B}" type="presParOf" srcId="{80EA46E7-CD1F-416E-8D1A-3D73C89772E1}" destId="{71769184-56BD-4F93-B1FA-CA28B5B4F9B1}" srcOrd="5" destOrd="0" presId="urn:microsoft.com/office/officeart/2005/8/layout/gear1"/>
    <dgm:cxn modelId="{690FC7A5-7094-4674-8400-FB4D6962E785}" type="presParOf" srcId="{80EA46E7-CD1F-416E-8D1A-3D73C89772E1}" destId="{60733A17-7043-4AB1-B200-CA04AB3CDC50}" srcOrd="6" destOrd="0" presId="urn:microsoft.com/office/officeart/2005/8/layout/gear1"/>
    <dgm:cxn modelId="{0516DC3C-95EA-47A9-B856-B4920171144D}" type="presParOf" srcId="{80EA46E7-CD1F-416E-8D1A-3D73C89772E1}" destId="{66DFB9E1-9B41-4C18-A21D-05C82CE0409F}" srcOrd="7" destOrd="0" presId="urn:microsoft.com/office/officeart/2005/8/layout/gear1"/>
    <dgm:cxn modelId="{229B4B17-291B-46A4-A93A-945EF190C3F9}" type="presParOf" srcId="{80EA46E7-CD1F-416E-8D1A-3D73C89772E1}" destId="{314C568C-4266-4E53-BCDA-854C99BEBC28}" srcOrd="8" destOrd="0" presId="urn:microsoft.com/office/officeart/2005/8/layout/gear1"/>
    <dgm:cxn modelId="{E5AC911F-9778-4BC6-9F43-F814C99904EB}" type="presParOf" srcId="{80EA46E7-CD1F-416E-8D1A-3D73C89772E1}" destId="{41C3E9B8-D37C-47B7-925A-9B2EA33BAA97}" srcOrd="9" destOrd="0" presId="urn:microsoft.com/office/officeart/2005/8/layout/gear1"/>
    <dgm:cxn modelId="{4EC5294F-6A5C-4B06-A823-FA2543A8E42B}" type="presParOf" srcId="{80EA46E7-CD1F-416E-8D1A-3D73C89772E1}" destId="{939591F4-C698-46FA-BD46-9C8C85FE66D8}" srcOrd="10" destOrd="0" presId="urn:microsoft.com/office/officeart/2005/8/layout/gear1"/>
    <dgm:cxn modelId="{1A35A487-0F30-49E5-94F6-44E3A072056D}" type="presParOf" srcId="{80EA46E7-CD1F-416E-8D1A-3D73C89772E1}" destId="{D761B18E-6071-42D9-BA54-AD02041CF150}" srcOrd="11" destOrd="0" presId="urn:microsoft.com/office/officeart/2005/8/layout/gear1"/>
    <dgm:cxn modelId="{8772D9C0-BE56-4BA9-BC8C-F0FC7973CB52}" type="presParOf" srcId="{80EA46E7-CD1F-416E-8D1A-3D73C89772E1}" destId="{04B5A736-61ED-4197-B704-1C2B10BD5051}" srcOrd="12" destOrd="0" presId="urn:microsoft.com/office/officeart/2005/8/layout/gear1"/>
    <dgm:cxn modelId="{87146777-DE2C-4D82-A9F6-F75C7ED00A92}" type="presParOf" srcId="{80EA46E7-CD1F-416E-8D1A-3D73C89772E1}" destId="{131683E0-E118-4466-9A9E-4249D1C3577B}" srcOrd="13" destOrd="0" presId="urn:microsoft.com/office/officeart/2005/8/layout/gear1"/>
    <dgm:cxn modelId="{A626D02A-96EE-4213-B81A-9C6699B6798B}" type="presParOf" srcId="{80EA46E7-CD1F-416E-8D1A-3D73C89772E1}" destId="{37F0AAFF-5F13-45F5-B69B-B8321837EAF1}" srcOrd="14" destOrd="0" presId="urn:microsoft.com/office/officeart/2005/8/layout/gear1"/>
    <dgm:cxn modelId="{3EB31AF9-91AC-4668-A78A-D84F19878C0B}" type="presParOf" srcId="{80EA46E7-CD1F-416E-8D1A-3D73C89772E1}" destId="{FEEF30BB-22B0-4A8C-B130-8347CA76D3F9}" srcOrd="15"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6FA013-8970-4489-A56D-AE92D96A66A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FAD922C-D00B-4F6E-934F-56AAA49DCD5F}">
      <dgm:prSet phldrT="[Text]"/>
      <dgm:spPr/>
      <dgm:t>
        <a:bodyPr/>
        <a:lstStyle/>
        <a:p>
          <a:r>
            <a:rPr lang="en-US" dirty="0"/>
            <a:t>Demographics</a:t>
          </a:r>
        </a:p>
      </dgm:t>
    </dgm:pt>
    <dgm:pt modelId="{FCC310FA-DA26-47FE-913E-EF6595D883D9}" type="parTrans" cxnId="{60153583-AA6C-4103-AA87-9C60DAA5C176}">
      <dgm:prSet/>
      <dgm:spPr/>
      <dgm:t>
        <a:bodyPr/>
        <a:lstStyle/>
        <a:p>
          <a:endParaRPr lang="en-US"/>
        </a:p>
      </dgm:t>
    </dgm:pt>
    <dgm:pt modelId="{0CBA9277-C2A4-4735-8839-B4E3F32EDA58}" type="sibTrans" cxnId="{60153583-AA6C-4103-AA87-9C60DAA5C176}">
      <dgm:prSet/>
      <dgm:spPr/>
      <dgm:t>
        <a:bodyPr/>
        <a:lstStyle/>
        <a:p>
          <a:endParaRPr lang="en-US"/>
        </a:p>
      </dgm:t>
    </dgm:pt>
    <dgm:pt modelId="{DA2168A5-BB47-42BF-9256-2C46F9CF9709}">
      <dgm:prSet phldrT="[Text]"/>
      <dgm:spPr/>
      <dgm:t>
        <a:bodyPr/>
        <a:lstStyle/>
        <a:p>
          <a:r>
            <a:rPr lang="en-US" dirty="0"/>
            <a:t>Geography</a:t>
          </a:r>
        </a:p>
      </dgm:t>
    </dgm:pt>
    <dgm:pt modelId="{983E1A12-5DD4-4A09-823F-411A4F40909D}" type="parTrans" cxnId="{93255773-E979-45C8-A381-496309994438}">
      <dgm:prSet/>
      <dgm:spPr/>
      <dgm:t>
        <a:bodyPr/>
        <a:lstStyle/>
        <a:p>
          <a:endParaRPr lang="en-US"/>
        </a:p>
      </dgm:t>
    </dgm:pt>
    <dgm:pt modelId="{3BAE715B-EB41-41F9-98ED-BC9A93363B62}" type="sibTrans" cxnId="{93255773-E979-45C8-A381-496309994438}">
      <dgm:prSet/>
      <dgm:spPr/>
      <dgm:t>
        <a:bodyPr/>
        <a:lstStyle/>
        <a:p>
          <a:endParaRPr lang="en-US"/>
        </a:p>
      </dgm:t>
    </dgm:pt>
    <dgm:pt modelId="{C18BE3AF-197D-44D7-8FE1-FFA2FF2E6677}">
      <dgm:prSet phldrT="[Text]"/>
      <dgm:spPr/>
      <dgm:t>
        <a:bodyPr/>
        <a:lstStyle/>
        <a:p>
          <a:r>
            <a:rPr lang="en-US" dirty="0"/>
            <a:t>Socioeconomic Status</a:t>
          </a:r>
        </a:p>
      </dgm:t>
    </dgm:pt>
    <dgm:pt modelId="{9FA26977-8F25-475B-BBA3-1E216C1CFB4F}" type="parTrans" cxnId="{B76B3618-A027-494B-8759-1A936AB3BFDA}">
      <dgm:prSet/>
      <dgm:spPr/>
      <dgm:t>
        <a:bodyPr/>
        <a:lstStyle/>
        <a:p>
          <a:endParaRPr lang="en-US"/>
        </a:p>
      </dgm:t>
    </dgm:pt>
    <dgm:pt modelId="{897B2DA1-9A22-455D-BE16-5FD9F2C2E259}" type="sibTrans" cxnId="{B76B3618-A027-494B-8759-1A936AB3BFDA}">
      <dgm:prSet/>
      <dgm:spPr/>
      <dgm:t>
        <a:bodyPr/>
        <a:lstStyle/>
        <a:p>
          <a:endParaRPr lang="en-US"/>
        </a:p>
      </dgm:t>
    </dgm:pt>
    <dgm:pt modelId="{5D0881E7-364C-4E67-A0C4-DA94100532A2}" type="pres">
      <dgm:prSet presAssocID="{226FA013-8970-4489-A56D-AE92D96A66A0}" presName="linear" presStyleCnt="0">
        <dgm:presLayoutVars>
          <dgm:dir/>
          <dgm:animLvl val="lvl"/>
          <dgm:resizeHandles val="exact"/>
        </dgm:presLayoutVars>
      </dgm:prSet>
      <dgm:spPr/>
    </dgm:pt>
    <dgm:pt modelId="{6C85C3A3-99CE-4957-9216-1D04EBCF9D26}" type="pres">
      <dgm:prSet presAssocID="{CFAD922C-D00B-4F6E-934F-56AAA49DCD5F}" presName="parentLin" presStyleCnt="0"/>
      <dgm:spPr/>
    </dgm:pt>
    <dgm:pt modelId="{E9F51C21-934D-4C3A-98C5-19E0F25704B4}" type="pres">
      <dgm:prSet presAssocID="{CFAD922C-D00B-4F6E-934F-56AAA49DCD5F}" presName="parentLeftMargin" presStyleLbl="node1" presStyleIdx="0" presStyleCnt="3"/>
      <dgm:spPr/>
    </dgm:pt>
    <dgm:pt modelId="{358440E3-4175-4BC6-B821-7A372996F13A}" type="pres">
      <dgm:prSet presAssocID="{CFAD922C-D00B-4F6E-934F-56AAA49DCD5F}" presName="parentText" presStyleLbl="node1" presStyleIdx="0" presStyleCnt="3">
        <dgm:presLayoutVars>
          <dgm:chMax val="0"/>
          <dgm:bulletEnabled val="1"/>
        </dgm:presLayoutVars>
      </dgm:prSet>
      <dgm:spPr/>
    </dgm:pt>
    <dgm:pt modelId="{7AB00464-7C60-4BA6-8C91-F870061DF5D7}" type="pres">
      <dgm:prSet presAssocID="{CFAD922C-D00B-4F6E-934F-56AAA49DCD5F}" presName="negativeSpace" presStyleCnt="0"/>
      <dgm:spPr/>
    </dgm:pt>
    <dgm:pt modelId="{C03B3BA0-35A2-401E-A177-7F44814BDD4F}" type="pres">
      <dgm:prSet presAssocID="{CFAD922C-D00B-4F6E-934F-56AAA49DCD5F}" presName="childText" presStyleLbl="conFgAcc1" presStyleIdx="0" presStyleCnt="3">
        <dgm:presLayoutVars>
          <dgm:bulletEnabled val="1"/>
        </dgm:presLayoutVars>
      </dgm:prSet>
      <dgm:spPr/>
    </dgm:pt>
    <dgm:pt modelId="{E0F0185E-E559-4E85-AFAF-36CB26D4833A}" type="pres">
      <dgm:prSet presAssocID="{0CBA9277-C2A4-4735-8839-B4E3F32EDA58}" presName="spaceBetweenRectangles" presStyleCnt="0"/>
      <dgm:spPr/>
    </dgm:pt>
    <dgm:pt modelId="{181B2938-A774-4EB7-97FE-E05FD2A09F2E}" type="pres">
      <dgm:prSet presAssocID="{DA2168A5-BB47-42BF-9256-2C46F9CF9709}" presName="parentLin" presStyleCnt="0"/>
      <dgm:spPr/>
    </dgm:pt>
    <dgm:pt modelId="{50D90228-17ED-42A2-989C-BD358E00B466}" type="pres">
      <dgm:prSet presAssocID="{DA2168A5-BB47-42BF-9256-2C46F9CF9709}" presName="parentLeftMargin" presStyleLbl="node1" presStyleIdx="0" presStyleCnt="3"/>
      <dgm:spPr/>
    </dgm:pt>
    <dgm:pt modelId="{14BEA761-38A4-4E39-9562-87104AEF5863}" type="pres">
      <dgm:prSet presAssocID="{DA2168A5-BB47-42BF-9256-2C46F9CF9709}" presName="parentText" presStyleLbl="node1" presStyleIdx="1" presStyleCnt="3">
        <dgm:presLayoutVars>
          <dgm:chMax val="0"/>
          <dgm:bulletEnabled val="1"/>
        </dgm:presLayoutVars>
      </dgm:prSet>
      <dgm:spPr/>
    </dgm:pt>
    <dgm:pt modelId="{21D2BF54-8821-4F83-8CAB-7C885FBB7643}" type="pres">
      <dgm:prSet presAssocID="{DA2168A5-BB47-42BF-9256-2C46F9CF9709}" presName="negativeSpace" presStyleCnt="0"/>
      <dgm:spPr/>
    </dgm:pt>
    <dgm:pt modelId="{74080142-EB76-4943-9F36-52060E982E9C}" type="pres">
      <dgm:prSet presAssocID="{DA2168A5-BB47-42BF-9256-2C46F9CF9709}" presName="childText" presStyleLbl="conFgAcc1" presStyleIdx="1" presStyleCnt="3">
        <dgm:presLayoutVars>
          <dgm:bulletEnabled val="1"/>
        </dgm:presLayoutVars>
      </dgm:prSet>
      <dgm:spPr/>
    </dgm:pt>
    <dgm:pt modelId="{357E5AAE-2B6C-4DC6-A417-307AA9B22452}" type="pres">
      <dgm:prSet presAssocID="{3BAE715B-EB41-41F9-98ED-BC9A93363B62}" presName="spaceBetweenRectangles" presStyleCnt="0"/>
      <dgm:spPr/>
    </dgm:pt>
    <dgm:pt modelId="{8561D8DB-B32F-4440-A49D-1F2B6DAA471C}" type="pres">
      <dgm:prSet presAssocID="{C18BE3AF-197D-44D7-8FE1-FFA2FF2E6677}" presName="parentLin" presStyleCnt="0"/>
      <dgm:spPr/>
    </dgm:pt>
    <dgm:pt modelId="{00AEE3F2-ACCB-4875-A5DA-0C5972354DE5}" type="pres">
      <dgm:prSet presAssocID="{C18BE3AF-197D-44D7-8FE1-FFA2FF2E6677}" presName="parentLeftMargin" presStyleLbl="node1" presStyleIdx="1" presStyleCnt="3"/>
      <dgm:spPr/>
    </dgm:pt>
    <dgm:pt modelId="{A6DDD598-B108-4169-88CB-259309B56490}" type="pres">
      <dgm:prSet presAssocID="{C18BE3AF-197D-44D7-8FE1-FFA2FF2E6677}" presName="parentText" presStyleLbl="node1" presStyleIdx="2" presStyleCnt="3">
        <dgm:presLayoutVars>
          <dgm:chMax val="0"/>
          <dgm:bulletEnabled val="1"/>
        </dgm:presLayoutVars>
      </dgm:prSet>
      <dgm:spPr/>
    </dgm:pt>
    <dgm:pt modelId="{F786BB2E-CDE9-4DFE-B986-B16B742A8369}" type="pres">
      <dgm:prSet presAssocID="{C18BE3AF-197D-44D7-8FE1-FFA2FF2E6677}" presName="negativeSpace" presStyleCnt="0"/>
      <dgm:spPr/>
    </dgm:pt>
    <dgm:pt modelId="{2D6F61EE-13B0-4FB6-9C0A-B1F478990A58}" type="pres">
      <dgm:prSet presAssocID="{C18BE3AF-197D-44D7-8FE1-FFA2FF2E6677}" presName="childText" presStyleLbl="conFgAcc1" presStyleIdx="2" presStyleCnt="3">
        <dgm:presLayoutVars>
          <dgm:bulletEnabled val="1"/>
        </dgm:presLayoutVars>
      </dgm:prSet>
      <dgm:spPr/>
    </dgm:pt>
  </dgm:ptLst>
  <dgm:cxnLst>
    <dgm:cxn modelId="{B76B3618-A027-494B-8759-1A936AB3BFDA}" srcId="{226FA013-8970-4489-A56D-AE92D96A66A0}" destId="{C18BE3AF-197D-44D7-8FE1-FFA2FF2E6677}" srcOrd="2" destOrd="0" parTransId="{9FA26977-8F25-475B-BBA3-1E216C1CFB4F}" sibTransId="{897B2DA1-9A22-455D-BE16-5FD9F2C2E259}"/>
    <dgm:cxn modelId="{D2009E5B-CB6E-4D41-ACFC-2D78CC2E51F8}" type="presOf" srcId="{CFAD922C-D00B-4F6E-934F-56AAA49DCD5F}" destId="{358440E3-4175-4BC6-B821-7A372996F13A}" srcOrd="1" destOrd="0" presId="urn:microsoft.com/office/officeart/2005/8/layout/list1"/>
    <dgm:cxn modelId="{93255773-E979-45C8-A381-496309994438}" srcId="{226FA013-8970-4489-A56D-AE92D96A66A0}" destId="{DA2168A5-BB47-42BF-9256-2C46F9CF9709}" srcOrd="1" destOrd="0" parTransId="{983E1A12-5DD4-4A09-823F-411A4F40909D}" sibTransId="{3BAE715B-EB41-41F9-98ED-BC9A93363B62}"/>
    <dgm:cxn modelId="{60153583-AA6C-4103-AA87-9C60DAA5C176}" srcId="{226FA013-8970-4489-A56D-AE92D96A66A0}" destId="{CFAD922C-D00B-4F6E-934F-56AAA49DCD5F}" srcOrd="0" destOrd="0" parTransId="{FCC310FA-DA26-47FE-913E-EF6595D883D9}" sibTransId="{0CBA9277-C2A4-4735-8839-B4E3F32EDA58}"/>
    <dgm:cxn modelId="{9CFACA84-F46F-4FA7-AC7B-EEA9C03B944C}" type="presOf" srcId="{DA2168A5-BB47-42BF-9256-2C46F9CF9709}" destId="{14BEA761-38A4-4E39-9562-87104AEF5863}" srcOrd="1" destOrd="0" presId="urn:microsoft.com/office/officeart/2005/8/layout/list1"/>
    <dgm:cxn modelId="{59ABD485-302D-466C-8414-3B1BF197B9C3}" type="presOf" srcId="{DA2168A5-BB47-42BF-9256-2C46F9CF9709}" destId="{50D90228-17ED-42A2-989C-BD358E00B466}" srcOrd="0" destOrd="0" presId="urn:microsoft.com/office/officeart/2005/8/layout/list1"/>
    <dgm:cxn modelId="{A67D3C92-1418-47BC-B8CB-015EB080F8BC}" type="presOf" srcId="{226FA013-8970-4489-A56D-AE92D96A66A0}" destId="{5D0881E7-364C-4E67-A0C4-DA94100532A2}" srcOrd="0" destOrd="0" presId="urn:microsoft.com/office/officeart/2005/8/layout/list1"/>
    <dgm:cxn modelId="{BA0E3695-A5B8-4BE0-A970-6C3CCD148052}" type="presOf" srcId="{CFAD922C-D00B-4F6E-934F-56AAA49DCD5F}" destId="{E9F51C21-934D-4C3A-98C5-19E0F25704B4}" srcOrd="0" destOrd="0" presId="urn:microsoft.com/office/officeart/2005/8/layout/list1"/>
    <dgm:cxn modelId="{8F72F6AA-EEE6-4B6B-A9B2-564AA73C27FE}" type="presOf" srcId="{C18BE3AF-197D-44D7-8FE1-FFA2FF2E6677}" destId="{A6DDD598-B108-4169-88CB-259309B56490}" srcOrd="1" destOrd="0" presId="urn:microsoft.com/office/officeart/2005/8/layout/list1"/>
    <dgm:cxn modelId="{97A11CC7-E1EC-4551-B2FE-714851617979}" type="presOf" srcId="{C18BE3AF-197D-44D7-8FE1-FFA2FF2E6677}" destId="{00AEE3F2-ACCB-4875-A5DA-0C5972354DE5}" srcOrd="0" destOrd="0" presId="urn:microsoft.com/office/officeart/2005/8/layout/list1"/>
    <dgm:cxn modelId="{A82A30D0-BDD5-44ED-AB24-850F9CAAB55E}" type="presParOf" srcId="{5D0881E7-364C-4E67-A0C4-DA94100532A2}" destId="{6C85C3A3-99CE-4957-9216-1D04EBCF9D26}" srcOrd="0" destOrd="0" presId="urn:microsoft.com/office/officeart/2005/8/layout/list1"/>
    <dgm:cxn modelId="{C33B965E-758C-4153-9D9B-87AB928D4FA9}" type="presParOf" srcId="{6C85C3A3-99CE-4957-9216-1D04EBCF9D26}" destId="{E9F51C21-934D-4C3A-98C5-19E0F25704B4}" srcOrd="0" destOrd="0" presId="urn:microsoft.com/office/officeart/2005/8/layout/list1"/>
    <dgm:cxn modelId="{A120A59F-88A2-4B67-ADF6-85BF44BB3A17}" type="presParOf" srcId="{6C85C3A3-99CE-4957-9216-1D04EBCF9D26}" destId="{358440E3-4175-4BC6-B821-7A372996F13A}" srcOrd="1" destOrd="0" presId="urn:microsoft.com/office/officeart/2005/8/layout/list1"/>
    <dgm:cxn modelId="{044B84F2-FDE8-4048-9A0D-1414D273556D}" type="presParOf" srcId="{5D0881E7-364C-4E67-A0C4-DA94100532A2}" destId="{7AB00464-7C60-4BA6-8C91-F870061DF5D7}" srcOrd="1" destOrd="0" presId="urn:microsoft.com/office/officeart/2005/8/layout/list1"/>
    <dgm:cxn modelId="{E4FA6030-FBA8-4ADF-BCF6-DEE6159192B3}" type="presParOf" srcId="{5D0881E7-364C-4E67-A0C4-DA94100532A2}" destId="{C03B3BA0-35A2-401E-A177-7F44814BDD4F}" srcOrd="2" destOrd="0" presId="urn:microsoft.com/office/officeart/2005/8/layout/list1"/>
    <dgm:cxn modelId="{273C9049-2D7D-4626-8C98-C47AB175363C}" type="presParOf" srcId="{5D0881E7-364C-4E67-A0C4-DA94100532A2}" destId="{E0F0185E-E559-4E85-AFAF-36CB26D4833A}" srcOrd="3" destOrd="0" presId="urn:microsoft.com/office/officeart/2005/8/layout/list1"/>
    <dgm:cxn modelId="{AFA4B982-4940-4811-AFB0-AE8123859167}" type="presParOf" srcId="{5D0881E7-364C-4E67-A0C4-DA94100532A2}" destId="{181B2938-A774-4EB7-97FE-E05FD2A09F2E}" srcOrd="4" destOrd="0" presId="urn:microsoft.com/office/officeart/2005/8/layout/list1"/>
    <dgm:cxn modelId="{A1CB15FD-A238-470B-935D-2575F44F15A7}" type="presParOf" srcId="{181B2938-A774-4EB7-97FE-E05FD2A09F2E}" destId="{50D90228-17ED-42A2-989C-BD358E00B466}" srcOrd="0" destOrd="0" presId="urn:microsoft.com/office/officeart/2005/8/layout/list1"/>
    <dgm:cxn modelId="{10D29449-A68F-4BBF-A26D-58C1C6FF5BC5}" type="presParOf" srcId="{181B2938-A774-4EB7-97FE-E05FD2A09F2E}" destId="{14BEA761-38A4-4E39-9562-87104AEF5863}" srcOrd="1" destOrd="0" presId="urn:microsoft.com/office/officeart/2005/8/layout/list1"/>
    <dgm:cxn modelId="{5DE8CE7D-A7D2-4826-BF31-C5E6D2EA7C88}" type="presParOf" srcId="{5D0881E7-364C-4E67-A0C4-DA94100532A2}" destId="{21D2BF54-8821-4F83-8CAB-7C885FBB7643}" srcOrd="5" destOrd="0" presId="urn:microsoft.com/office/officeart/2005/8/layout/list1"/>
    <dgm:cxn modelId="{5CB4799F-38EC-4B61-BE7D-30AF2DBE8A2C}" type="presParOf" srcId="{5D0881E7-364C-4E67-A0C4-DA94100532A2}" destId="{74080142-EB76-4943-9F36-52060E982E9C}" srcOrd="6" destOrd="0" presId="urn:microsoft.com/office/officeart/2005/8/layout/list1"/>
    <dgm:cxn modelId="{127DAF84-46B6-40EC-99EE-747AF7A69F5A}" type="presParOf" srcId="{5D0881E7-364C-4E67-A0C4-DA94100532A2}" destId="{357E5AAE-2B6C-4DC6-A417-307AA9B22452}" srcOrd="7" destOrd="0" presId="urn:microsoft.com/office/officeart/2005/8/layout/list1"/>
    <dgm:cxn modelId="{37CDF66D-EE71-4C11-B2AD-7C09530F81F2}" type="presParOf" srcId="{5D0881E7-364C-4E67-A0C4-DA94100532A2}" destId="{8561D8DB-B32F-4440-A49D-1F2B6DAA471C}" srcOrd="8" destOrd="0" presId="urn:microsoft.com/office/officeart/2005/8/layout/list1"/>
    <dgm:cxn modelId="{A91382F2-99A1-4C1E-B4BC-63B10AF67154}" type="presParOf" srcId="{8561D8DB-B32F-4440-A49D-1F2B6DAA471C}" destId="{00AEE3F2-ACCB-4875-A5DA-0C5972354DE5}" srcOrd="0" destOrd="0" presId="urn:microsoft.com/office/officeart/2005/8/layout/list1"/>
    <dgm:cxn modelId="{84EE79C7-0882-42B2-B83C-6BF05922BC11}" type="presParOf" srcId="{8561D8DB-B32F-4440-A49D-1F2B6DAA471C}" destId="{A6DDD598-B108-4169-88CB-259309B56490}" srcOrd="1" destOrd="0" presId="urn:microsoft.com/office/officeart/2005/8/layout/list1"/>
    <dgm:cxn modelId="{B7B2EA34-50B4-4FE1-AD47-851A42970153}" type="presParOf" srcId="{5D0881E7-364C-4E67-A0C4-DA94100532A2}" destId="{F786BB2E-CDE9-4DFE-B986-B16B742A8369}" srcOrd="9" destOrd="0" presId="urn:microsoft.com/office/officeart/2005/8/layout/list1"/>
    <dgm:cxn modelId="{E3B24C22-1C45-4234-8CB7-F75726F7B9B9}" type="presParOf" srcId="{5D0881E7-364C-4E67-A0C4-DA94100532A2}" destId="{2D6F61EE-13B0-4FB6-9C0A-B1F478990A58}"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256FE7-A840-433F-935B-50A31C3C237A}">
      <dsp:nvSpPr>
        <dsp:cNvPr id="0" name=""/>
        <dsp:cNvSpPr/>
      </dsp:nvSpPr>
      <dsp:spPr>
        <a:xfrm>
          <a:off x="3793066" y="2438400"/>
          <a:ext cx="2980266" cy="2980266"/>
        </a:xfrm>
        <a:prstGeom prst="gear9">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err="1"/>
            <a:t>PowerBI</a:t>
          </a:r>
          <a:endParaRPr lang="en-US" sz="2900" kern="1200" dirty="0"/>
        </a:p>
      </dsp:txBody>
      <dsp:txXfrm>
        <a:off x="4392232" y="3136513"/>
        <a:ext cx="1781934" cy="1531918"/>
      </dsp:txXfrm>
    </dsp:sp>
    <dsp:sp modelId="{31B5B542-72F4-45E7-8930-9511DAA2CFBC}">
      <dsp:nvSpPr>
        <dsp:cNvPr id="0" name=""/>
        <dsp:cNvSpPr/>
      </dsp:nvSpPr>
      <dsp:spPr>
        <a:xfrm>
          <a:off x="3413759" y="4280746"/>
          <a:ext cx="1896533" cy="113792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228600" lvl="1" indent="-228600" algn="l" defTabSz="1022350">
            <a:lnSpc>
              <a:spcPct val="90000"/>
            </a:lnSpc>
            <a:spcBef>
              <a:spcPct val="0"/>
            </a:spcBef>
            <a:spcAft>
              <a:spcPct val="15000"/>
            </a:spcAft>
            <a:buChar char="•"/>
          </a:pPr>
          <a:endParaRPr lang="en-US" sz="2300" kern="1200"/>
        </a:p>
      </dsp:txBody>
      <dsp:txXfrm>
        <a:off x="3447088" y="4314075"/>
        <a:ext cx="1829875" cy="1071262"/>
      </dsp:txXfrm>
    </dsp:sp>
    <dsp:sp modelId="{2B9D5524-D444-4F1B-8E96-8BCA1100A9B0}">
      <dsp:nvSpPr>
        <dsp:cNvPr id="0" name=""/>
        <dsp:cNvSpPr/>
      </dsp:nvSpPr>
      <dsp:spPr>
        <a:xfrm>
          <a:off x="2059093" y="1733973"/>
          <a:ext cx="2167466" cy="2167466"/>
        </a:xfrm>
        <a:prstGeom prst="gear6">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Excel</a:t>
          </a:r>
        </a:p>
      </dsp:txBody>
      <dsp:txXfrm>
        <a:off x="2604759" y="2282937"/>
        <a:ext cx="1076134" cy="1069538"/>
      </dsp:txXfrm>
    </dsp:sp>
    <dsp:sp modelId="{66DFB9E1-9B41-4C18-A21D-05C82CE0409F}">
      <dsp:nvSpPr>
        <dsp:cNvPr id="0" name=""/>
        <dsp:cNvSpPr/>
      </dsp:nvSpPr>
      <dsp:spPr>
        <a:xfrm>
          <a:off x="1354666" y="3142826"/>
          <a:ext cx="1896533" cy="113792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228600" lvl="1" indent="-228600" algn="l" defTabSz="1022350">
            <a:lnSpc>
              <a:spcPct val="90000"/>
            </a:lnSpc>
            <a:spcBef>
              <a:spcPct val="0"/>
            </a:spcBef>
            <a:spcAft>
              <a:spcPct val="15000"/>
            </a:spcAft>
            <a:buChar char="•"/>
          </a:pPr>
          <a:endParaRPr lang="en-US" sz="2300" kern="1200"/>
        </a:p>
      </dsp:txBody>
      <dsp:txXfrm>
        <a:off x="1387995" y="3176155"/>
        <a:ext cx="1829875" cy="1071262"/>
      </dsp:txXfrm>
    </dsp:sp>
    <dsp:sp modelId="{314C568C-4266-4E53-BCDA-854C99BEBC28}">
      <dsp:nvSpPr>
        <dsp:cNvPr id="0" name=""/>
        <dsp:cNvSpPr/>
      </dsp:nvSpPr>
      <dsp:spPr>
        <a:xfrm rot="20700000">
          <a:off x="3273095" y="238642"/>
          <a:ext cx="2123675" cy="2123675"/>
        </a:xfrm>
        <a:prstGeom prst="gear6">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Python</a:t>
          </a:r>
        </a:p>
      </dsp:txBody>
      <dsp:txXfrm rot="-20700000">
        <a:off x="3738879" y="704426"/>
        <a:ext cx="1192106" cy="1192106"/>
      </dsp:txXfrm>
    </dsp:sp>
    <dsp:sp modelId="{04B5A736-61ED-4197-B704-1C2B10BD5051}">
      <dsp:nvSpPr>
        <dsp:cNvPr id="0" name=""/>
        <dsp:cNvSpPr/>
      </dsp:nvSpPr>
      <dsp:spPr>
        <a:xfrm>
          <a:off x="4985433" y="402058"/>
          <a:ext cx="1896533" cy="113792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228600" lvl="1" indent="-228600" algn="l" defTabSz="1022350">
            <a:lnSpc>
              <a:spcPct val="90000"/>
            </a:lnSpc>
            <a:spcBef>
              <a:spcPct val="0"/>
            </a:spcBef>
            <a:spcAft>
              <a:spcPct val="15000"/>
            </a:spcAft>
            <a:buChar char="•"/>
          </a:pPr>
          <a:endParaRPr lang="en-US" sz="2300" kern="1200"/>
        </a:p>
      </dsp:txBody>
      <dsp:txXfrm>
        <a:off x="5018762" y="435387"/>
        <a:ext cx="1829875" cy="1071262"/>
      </dsp:txXfrm>
    </dsp:sp>
    <dsp:sp modelId="{131683E0-E118-4466-9A9E-4249D1C3577B}">
      <dsp:nvSpPr>
        <dsp:cNvPr id="0" name=""/>
        <dsp:cNvSpPr/>
      </dsp:nvSpPr>
      <dsp:spPr>
        <a:xfrm>
          <a:off x="3577577" y="1980864"/>
          <a:ext cx="3814741" cy="3814741"/>
        </a:xfrm>
        <a:prstGeom prst="circularArrow">
          <a:avLst>
            <a:gd name="adj1" fmla="val 4688"/>
            <a:gd name="adj2" fmla="val 299029"/>
            <a:gd name="adj3" fmla="val 2539295"/>
            <a:gd name="adj4" fmla="val 15812321"/>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7F0AAFF-5F13-45F5-B69B-B8321837EAF1}">
      <dsp:nvSpPr>
        <dsp:cNvPr id="0" name=""/>
        <dsp:cNvSpPr/>
      </dsp:nvSpPr>
      <dsp:spPr>
        <a:xfrm>
          <a:off x="1675238" y="1249140"/>
          <a:ext cx="2771648" cy="2771648"/>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EEF30BB-22B0-4A8C-B130-8347CA76D3F9}">
      <dsp:nvSpPr>
        <dsp:cNvPr id="0" name=""/>
        <dsp:cNvSpPr/>
      </dsp:nvSpPr>
      <dsp:spPr>
        <a:xfrm>
          <a:off x="2781867" y="-231776"/>
          <a:ext cx="2988394" cy="2988394"/>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3B3BA0-35A2-401E-A177-7F44814BDD4F}">
      <dsp:nvSpPr>
        <dsp:cNvPr id="0" name=""/>
        <dsp:cNvSpPr/>
      </dsp:nvSpPr>
      <dsp:spPr>
        <a:xfrm>
          <a:off x="0" y="860589"/>
          <a:ext cx="5181600" cy="6552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8440E3-4175-4BC6-B821-7A372996F13A}">
      <dsp:nvSpPr>
        <dsp:cNvPr id="0" name=""/>
        <dsp:cNvSpPr/>
      </dsp:nvSpPr>
      <dsp:spPr>
        <a:xfrm>
          <a:off x="259080" y="476828"/>
          <a:ext cx="3627120" cy="7675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097" tIns="0" rIns="137097" bIns="0" numCol="1" spcCol="1270" anchor="ctr" anchorCtr="0">
          <a:noAutofit/>
        </a:bodyPr>
        <a:lstStyle/>
        <a:p>
          <a:pPr marL="0" lvl="0" indent="0" algn="l" defTabSz="1155700">
            <a:lnSpc>
              <a:spcPct val="90000"/>
            </a:lnSpc>
            <a:spcBef>
              <a:spcPct val="0"/>
            </a:spcBef>
            <a:spcAft>
              <a:spcPct val="35000"/>
            </a:spcAft>
            <a:buNone/>
          </a:pPr>
          <a:r>
            <a:rPr lang="en-US" sz="2600" kern="1200" dirty="0"/>
            <a:t>Demographics</a:t>
          </a:r>
        </a:p>
      </dsp:txBody>
      <dsp:txXfrm>
        <a:off x="296547" y="514295"/>
        <a:ext cx="3552186" cy="692586"/>
      </dsp:txXfrm>
    </dsp:sp>
    <dsp:sp modelId="{74080142-EB76-4943-9F36-52060E982E9C}">
      <dsp:nvSpPr>
        <dsp:cNvPr id="0" name=""/>
        <dsp:cNvSpPr/>
      </dsp:nvSpPr>
      <dsp:spPr>
        <a:xfrm>
          <a:off x="0" y="2039949"/>
          <a:ext cx="5181600" cy="6552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BEA761-38A4-4E39-9562-87104AEF5863}">
      <dsp:nvSpPr>
        <dsp:cNvPr id="0" name=""/>
        <dsp:cNvSpPr/>
      </dsp:nvSpPr>
      <dsp:spPr>
        <a:xfrm>
          <a:off x="259080" y="1656189"/>
          <a:ext cx="3627120" cy="7675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097" tIns="0" rIns="137097" bIns="0" numCol="1" spcCol="1270" anchor="ctr" anchorCtr="0">
          <a:noAutofit/>
        </a:bodyPr>
        <a:lstStyle/>
        <a:p>
          <a:pPr marL="0" lvl="0" indent="0" algn="l" defTabSz="1155700">
            <a:lnSpc>
              <a:spcPct val="90000"/>
            </a:lnSpc>
            <a:spcBef>
              <a:spcPct val="0"/>
            </a:spcBef>
            <a:spcAft>
              <a:spcPct val="35000"/>
            </a:spcAft>
            <a:buNone/>
          </a:pPr>
          <a:r>
            <a:rPr lang="en-US" sz="2600" kern="1200" dirty="0"/>
            <a:t>Geography</a:t>
          </a:r>
        </a:p>
      </dsp:txBody>
      <dsp:txXfrm>
        <a:off x="296547" y="1693656"/>
        <a:ext cx="3552186" cy="692586"/>
      </dsp:txXfrm>
    </dsp:sp>
    <dsp:sp modelId="{2D6F61EE-13B0-4FB6-9C0A-B1F478990A58}">
      <dsp:nvSpPr>
        <dsp:cNvPr id="0" name=""/>
        <dsp:cNvSpPr/>
      </dsp:nvSpPr>
      <dsp:spPr>
        <a:xfrm>
          <a:off x="0" y="3219309"/>
          <a:ext cx="5181600" cy="6552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DDD598-B108-4169-88CB-259309B56490}">
      <dsp:nvSpPr>
        <dsp:cNvPr id="0" name=""/>
        <dsp:cNvSpPr/>
      </dsp:nvSpPr>
      <dsp:spPr>
        <a:xfrm>
          <a:off x="259080" y="2835549"/>
          <a:ext cx="3627120" cy="7675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097" tIns="0" rIns="137097" bIns="0" numCol="1" spcCol="1270" anchor="ctr" anchorCtr="0">
          <a:noAutofit/>
        </a:bodyPr>
        <a:lstStyle/>
        <a:p>
          <a:pPr marL="0" lvl="0" indent="0" algn="l" defTabSz="1155700">
            <a:lnSpc>
              <a:spcPct val="90000"/>
            </a:lnSpc>
            <a:spcBef>
              <a:spcPct val="0"/>
            </a:spcBef>
            <a:spcAft>
              <a:spcPct val="35000"/>
            </a:spcAft>
            <a:buNone/>
          </a:pPr>
          <a:r>
            <a:rPr lang="en-US" sz="2600" kern="1200" dirty="0"/>
            <a:t>Socioeconomic Status</a:t>
          </a:r>
        </a:p>
      </dsp:txBody>
      <dsp:txXfrm>
        <a:off x="296547" y="2873016"/>
        <a:ext cx="3552186"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6D483D-9A6C-4121-A443-066853D41B2E}" type="datetimeFigureOut">
              <a:rPr lang="en-US" smtClean="0"/>
              <a:t>2/24/2025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1FD3F6-5D57-4008-9C96-432613716CB8}" type="slidenum">
              <a:rPr lang="en-US" smtClean="0"/>
              <a:t>‹#›</a:t>
            </a:fld>
            <a:endParaRPr lang="en-US"/>
          </a:p>
        </p:txBody>
      </p:sp>
    </p:spTree>
    <p:extLst>
      <p:ext uri="{BB962C8B-B14F-4D97-AF65-F5344CB8AC3E}">
        <p14:creationId xmlns:p14="http://schemas.microsoft.com/office/powerpoint/2010/main" val="3964315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hypothesize that Davidson County, TN, has had the highest rate of drug use and subsequently deaths over the past 10 years compared to other counties in the state. This assumption is based on the rise of prescription opioid deaths that began in 1999, next the rise in heroin overdose deaths that began in 2010, and finally the rise in opioid overdose deaths in 2013. </a:t>
            </a:r>
          </a:p>
        </p:txBody>
      </p:sp>
      <p:sp>
        <p:nvSpPr>
          <p:cNvPr id="4" name="Slide Number Placeholder 3"/>
          <p:cNvSpPr>
            <a:spLocks noGrp="1"/>
          </p:cNvSpPr>
          <p:nvPr>
            <p:ph type="sldNum" sz="quarter" idx="5"/>
          </p:nvPr>
        </p:nvSpPr>
        <p:spPr/>
        <p:txBody>
          <a:bodyPr/>
          <a:lstStyle/>
          <a:p>
            <a:fld id="{A51FD3F6-5D57-4008-9C96-432613716CB8}" type="slidenum">
              <a:rPr lang="en-US" smtClean="0"/>
              <a:t>5</a:t>
            </a:fld>
            <a:endParaRPr lang="en-US"/>
          </a:p>
        </p:txBody>
      </p:sp>
    </p:spTree>
    <p:extLst>
      <p:ext uri="{BB962C8B-B14F-4D97-AF65-F5344CB8AC3E}">
        <p14:creationId xmlns:p14="http://schemas.microsoft.com/office/powerpoint/2010/main" val="4163200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Look at who has the highest rate of a certain drug in a specific region</a:t>
            </a:r>
          </a:p>
          <a:p>
            <a:endParaRPr lang="en-US" dirty="0"/>
          </a:p>
        </p:txBody>
      </p:sp>
      <p:sp>
        <p:nvSpPr>
          <p:cNvPr id="4" name="Slide Number Placeholder 3"/>
          <p:cNvSpPr>
            <a:spLocks noGrp="1"/>
          </p:cNvSpPr>
          <p:nvPr>
            <p:ph type="sldNum" sz="quarter" idx="5"/>
          </p:nvPr>
        </p:nvSpPr>
        <p:spPr/>
        <p:txBody>
          <a:bodyPr/>
          <a:lstStyle/>
          <a:p>
            <a:fld id="{A51FD3F6-5D57-4008-9C96-432613716CB8}" type="slidenum">
              <a:rPr lang="en-US" smtClean="0"/>
              <a:t>6</a:t>
            </a:fld>
            <a:endParaRPr lang="en-US"/>
          </a:p>
        </p:txBody>
      </p:sp>
    </p:spTree>
    <p:extLst>
      <p:ext uri="{BB962C8B-B14F-4D97-AF65-F5344CB8AC3E}">
        <p14:creationId xmlns:p14="http://schemas.microsoft.com/office/powerpoint/2010/main" val="260725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place have the highest rate of drug use and not Davidson county?</a:t>
            </a:r>
          </a:p>
        </p:txBody>
      </p:sp>
      <p:sp>
        <p:nvSpPr>
          <p:cNvPr id="4" name="Slide Number Placeholder 3"/>
          <p:cNvSpPr>
            <a:spLocks noGrp="1"/>
          </p:cNvSpPr>
          <p:nvPr>
            <p:ph type="sldNum" sz="quarter" idx="5"/>
          </p:nvPr>
        </p:nvSpPr>
        <p:spPr/>
        <p:txBody>
          <a:bodyPr/>
          <a:lstStyle/>
          <a:p>
            <a:fld id="{A51FD3F6-5D57-4008-9C96-432613716CB8}" type="slidenum">
              <a:rPr lang="en-US" smtClean="0"/>
              <a:t>7</a:t>
            </a:fld>
            <a:endParaRPr lang="en-US"/>
          </a:p>
        </p:txBody>
      </p:sp>
    </p:spTree>
    <p:extLst>
      <p:ext uri="{BB962C8B-B14F-4D97-AF65-F5344CB8AC3E}">
        <p14:creationId xmlns:p14="http://schemas.microsoft.com/office/powerpoint/2010/main" val="1614767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https://storymaps.arcgis.com/stories/463b25df77fd4578b80f790911cde00c</a:t>
            </a:r>
          </a:p>
        </p:txBody>
      </p:sp>
      <p:sp>
        <p:nvSpPr>
          <p:cNvPr id="4" name="Slide Number Placeholder 3"/>
          <p:cNvSpPr>
            <a:spLocks noGrp="1"/>
          </p:cNvSpPr>
          <p:nvPr>
            <p:ph type="sldNum" sz="quarter" idx="5"/>
          </p:nvPr>
        </p:nvSpPr>
        <p:spPr/>
        <p:txBody>
          <a:bodyPr/>
          <a:lstStyle/>
          <a:p>
            <a:fld id="{A51FD3F6-5D57-4008-9C96-432613716CB8}" type="slidenum">
              <a:rPr lang="en-US" smtClean="0"/>
              <a:t>9</a:t>
            </a:fld>
            <a:endParaRPr lang="en-US"/>
          </a:p>
        </p:txBody>
      </p:sp>
    </p:spTree>
    <p:extLst>
      <p:ext uri="{BB962C8B-B14F-4D97-AF65-F5344CB8AC3E}">
        <p14:creationId xmlns:p14="http://schemas.microsoft.com/office/powerpoint/2010/main" val="2645452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FA11-EF49-A3DF-B511-E1D9D0EB83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9954EE-367E-0DB0-7A73-3B085782AC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E703F6-B59A-1C0F-94F9-39339E8BB346}"/>
              </a:ext>
            </a:extLst>
          </p:cNvPr>
          <p:cNvSpPr>
            <a:spLocks noGrp="1"/>
          </p:cNvSpPr>
          <p:nvPr>
            <p:ph type="dt" sz="half" idx="10"/>
          </p:nvPr>
        </p:nvSpPr>
        <p:spPr/>
        <p:txBody>
          <a:bodyPr/>
          <a:lstStyle/>
          <a:p>
            <a:fld id="{C8F4D847-5277-4B85-BA3B-9712F609BC05}" type="datetimeFigureOut">
              <a:rPr lang="en-US" smtClean="0"/>
              <a:t>2/24/2025</a:t>
            </a:fld>
            <a:endParaRPr lang="en-US"/>
          </a:p>
        </p:txBody>
      </p:sp>
      <p:sp>
        <p:nvSpPr>
          <p:cNvPr id="5" name="Footer Placeholder 4">
            <a:extLst>
              <a:ext uri="{FF2B5EF4-FFF2-40B4-BE49-F238E27FC236}">
                <a16:creationId xmlns:a16="http://schemas.microsoft.com/office/drawing/2014/main" id="{93D33E2D-F78B-776C-BAF2-BD32023B69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0B3755-BEFA-D17D-BFB8-9F77FBCEF690}"/>
              </a:ext>
            </a:extLst>
          </p:cNvPr>
          <p:cNvSpPr>
            <a:spLocks noGrp="1"/>
          </p:cNvSpPr>
          <p:nvPr>
            <p:ph type="sldNum" sz="quarter" idx="12"/>
          </p:nvPr>
        </p:nvSpPr>
        <p:spPr/>
        <p:txBody>
          <a:bodyPr/>
          <a:lstStyle/>
          <a:p>
            <a:fld id="{21D09D47-B535-47FC-99D3-1ACBF6D4AE49}" type="slidenum">
              <a:rPr lang="en-US" smtClean="0"/>
              <a:t>‹#›</a:t>
            </a:fld>
            <a:endParaRPr lang="en-US"/>
          </a:p>
        </p:txBody>
      </p:sp>
    </p:spTree>
    <p:extLst>
      <p:ext uri="{BB962C8B-B14F-4D97-AF65-F5344CB8AC3E}">
        <p14:creationId xmlns:p14="http://schemas.microsoft.com/office/powerpoint/2010/main" val="3245595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6BAB6-C3E7-F9EF-D96E-B63D34DF3F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1BEAFE-600A-322B-3E30-AAE5C3C143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3818F4-DBB1-305A-A883-4341E1B4B4B3}"/>
              </a:ext>
            </a:extLst>
          </p:cNvPr>
          <p:cNvSpPr>
            <a:spLocks noGrp="1"/>
          </p:cNvSpPr>
          <p:nvPr>
            <p:ph type="dt" sz="half" idx="10"/>
          </p:nvPr>
        </p:nvSpPr>
        <p:spPr/>
        <p:txBody>
          <a:bodyPr/>
          <a:lstStyle/>
          <a:p>
            <a:fld id="{C8F4D847-5277-4B85-BA3B-9712F609BC05}" type="datetimeFigureOut">
              <a:rPr lang="en-US" smtClean="0"/>
              <a:t>2/24/2025</a:t>
            </a:fld>
            <a:endParaRPr lang="en-US"/>
          </a:p>
        </p:txBody>
      </p:sp>
      <p:sp>
        <p:nvSpPr>
          <p:cNvPr id="5" name="Footer Placeholder 4">
            <a:extLst>
              <a:ext uri="{FF2B5EF4-FFF2-40B4-BE49-F238E27FC236}">
                <a16:creationId xmlns:a16="http://schemas.microsoft.com/office/drawing/2014/main" id="{D86CF9E6-9F3D-5415-23E7-21A01BC5D5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A92EAA-7925-D924-EE02-89ED267C4351}"/>
              </a:ext>
            </a:extLst>
          </p:cNvPr>
          <p:cNvSpPr>
            <a:spLocks noGrp="1"/>
          </p:cNvSpPr>
          <p:nvPr>
            <p:ph type="sldNum" sz="quarter" idx="12"/>
          </p:nvPr>
        </p:nvSpPr>
        <p:spPr/>
        <p:txBody>
          <a:bodyPr/>
          <a:lstStyle/>
          <a:p>
            <a:fld id="{21D09D47-B535-47FC-99D3-1ACBF6D4AE49}" type="slidenum">
              <a:rPr lang="en-US" smtClean="0"/>
              <a:t>‹#›</a:t>
            </a:fld>
            <a:endParaRPr lang="en-US"/>
          </a:p>
        </p:txBody>
      </p:sp>
    </p:spTree>
    <p:extLst>
      <p:ext uri="{BB962C8B-B14F-4D97-AF65-F5344CB8AC3E}">
        <p14:creationId xmlns:p14="http://schemas.microsoft.com/office/powerpoint/2010/main" val="3341899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E8DC66-50A6-8F1F-E7CB-02FA14AEB4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48C3F0-4085-6CCE-B5D2-78F776C9C6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9ECC2-C3C7-60A6-BF73-8E9868E3CCD4}"/>
              </a:ext>
            </a:extLst>
          </p:cNvPr>
          <p:cNvSpPr>
            <a:spLocks noGrp="1"/>
          </p:cNvSpPr>
          <p:nvPr>
            <p:ph type="dt" sz="half" idx="10"/>
          </p:nvPr>
        </p:nvSpPr>
        <p:spPr/>
        <p:txBody>
          <a:bodyPr/>
          <a:lstStyle/>
          <a:p>
            <a:fld id="{C8F4D847-5277-4B85-BA3B-9712F609BC05}" type="datetimeFigureOut">
              <a:rPr lang="en-US" smtClean="0"/>
              <a:t>2/24/2025</a:t>
            </a:fld>
            <a:endParaRPr lang="en-US"/>
          </a:p>
        </p:txBody>
      </p:sp>
      <p:sp>
        <p:nvSpPr>
          <p:cNvPr id="5" name="Footer Placeholder 4">
            <a:extLst>
              <a:ext uri="{FF2B5EF4-FFF2-40B4-BE49-F238E27FC236}">
                <a16:creationId xmlns:a16="http://schemas.microsoft.com/office/drawing/2014/main" id="{6414C409-D44D-F325-8F30-41F3F26949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93732-603D-136D-E181-4F8DBB42B963}"/>
              </a:ext>
            </a:extLst>
          </p:cNvPr>
          <p:cNvSpPr>
            <a:spLocks noGrp="1"/>
          </p:cNvSpPr>
          <p:nvPr>
            <p:ph type="sldNum" sz="quarter" idx="12"/>
          </p:nvPr>
        </p:nvSpPr>
        <p:spPr/>
        <p:txBody>
          <a:bodyPr/>
          <a:lstStyle/>
          <a:p>
            <a:fld id="{21D09D47-B535-47FC-99D3-1ACBF6D4AE49}" type="slidenum">
              <a:rPr lang="en-US" smtClean="0"/>
              <a:t>‹#›</a:t>
            </a:fld>
            <a:endParaRPr lang="en-US"/>
          </a:p>
        </p:txBody>
      </p:sp>
    </p:spTree>
    <p:extLst>
      <p:ext uri="{BB962C8B-B14F-4D97-AF65-F5344CB8AC3E}">
        <p14:creationId xmlns:p14="http://schemas.microsoft.com/office/powerpoint/2010/main" val="298506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91A6C-C90D-4833-8342-571CCB34A0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831CE7-3EEF-69FD-91AC-ADBA09B5F0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2350A7-A3BE-0B82-7148-556BBED2BD10}"/>
              </a:ext>
            </a:extLst>
          </p:cNvPr>
          <p:cNvSpPr>
            <a:spLocks noGrp="1"/>
          </p:cNvSpPr>
          <p:nvPr>
            <p:ph type="dt" sz="half" idx="10"/>
          </p:nvPr>
        </p:nvSpPr>
        <p:spPr/>
        <p:txBody>
          <a:bodyPr/>
          <a:lstStyle/>
          <a:p>
            <a:fld id="{C8F4D847-5277-4B85-BA3B-9712F609BC05}" type="datetimeFigureOut">
              <a:rPr lang="en-US" smtClean="0"/>
              <a:t>2/24/2025</a:t>
            </a:fld>
            <a:endParaRPr lang="en-US"/>
          </a:p>
        </p:txBody>
      </p:sp>
      <p:sp>
        <p:nvSpPr>
          <p:cNvPr id="5" name="Footer Placeholder 4">
            <a:extLst>
              <a:ext uri="{FF2B5EF4-FFF2-40B4-BE49-F238E27FC236}">
                <a16:creationId xmlns:a16="http://schemas.microsoft.com/office/drawing/2014/main" id="{BA0BB2C1-6F12-076B-673A-0E6814AE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6FAD04-01F6-4CE3-A2B4-E7FBD334827C}"/>
              </a:ext>
            </a:extLst>
          </p:cNvPr>
          <p:cNvSpPr>
            <a:spLocks noGrp="1"/>
          </p:cNvSpPr>
          <p:nvPr>
            <p:ph type="sldNum" sz="quarter" idx="12"/>
          </p:nvPr>
        </p:nvSpPr>
        <p:spPr/>
        <p:txBody>
          <a:bodyPr/>
          <a:lstStyle/>
          <a:p>
            <a:fld id="{21D09D47-B535-47FC-99D3-1ACBF6D4AE49}" type="slidenum">
              <a:rPr lang="en-US" smtClean="0"/>
              <a:t>‹#›</a:t>
            </a:fld>
            <a:endParaRPr lang="en-US"/>
          </a:p>
        </p:txBody>
      </p:sp>
    </p:spTree>
    <p:extLst>
      <p:ext uri="{BB962C8B-B14F-4D97-AF65-F5344CB8AC3E}">
        <p14:creationId xmlns:p14="http://schemas.microsoft.com/office/powerpoint/2010/main" val="3986330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13E55-3C5B-2E8F-C9FF-27F9D66475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C6390E-6506-402C-D565-EA83E7B355D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E32536-9D93-76FD-7627-6C79575C9DE5}"/>
              </a:ext>
            </a:extLst>
          </p:cNvPr>
          <p:cNvSpPr>
            <a:spLocks noGrp="1"/>
          </p:cNvSpPr>
          <p:nvPr>
            <p:ph type="dt" sz="half" idx="10"/>
          </p:nvPr>
        </p:nvSpPr>
        <p:spPr/>
        <p:txBody>
          <a:bodyPr/>
          <a:lstStyle/>
          <a:p>
            <a:fld id="{C8F4D847-5277-4B85-BA3B-9712F609BC05}" type="datetimeFigureOut">
              <a:rPr lang="en-US" smtClean="0"/>
              <a:t>2/24/2025</a:t>
            </a:fld>
            <a:endParaRPr lang="en-US"/>
          </a:p>
        </p:txBody>
      </p:sp>
      <p:sp>
        <p:nvSpPr>
          <p:cNvPr id="5" name="Footer Placeholder 4">
            <a:extLst>
              <a:ext uri="{FF2B5EF4-FFF2-40B4-BE49-F238E27FC236}">
                <a16:creationId xmlns:a16="http://schemas.microsoft.com/office/drawing/2014/main" id="{92BF9671-A9A9-7C21-2F8B-035D680096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392F94-0169-F07D-2931-55F7EAC4F864}"/>
              </a:ext>
            </a:extLst>
          </p:cNvPr>
          <p:cNvSpPr>
            <a:spLocks noGrp="1"/>
          </p:cNvSpPr>
          <p:nvPr>
            <p:ph type="sldNum" sz="quarter" idx="12"/>
          </p:nvPr>
        </p:nvSpPr>
        <p:spPr/>
        <p:txBody>
          <a:bodyPr/>
          <a:lstStyle/>
          <a:p>
            <a:fld id="{21D09D47-B535-47FC-99D3-1ACBF6D4AE49}" type="slidenum">
              <a:rPr lang="en-US" smtClean="0"/>
              <a:t>‹#›</a:t>
            </a:fld>
            <a:endParaRPr lang="en-US"/>
          </a:p>
        </p:txBody>
      </p:sp>
    </p:spTree>
    <p:extLst>
      <p:ext uri="{BB962C8B-B14F-4D97-AF65-F5344CB8AC3E}">
        <p14:creationId xmlns:p14="http://schemas.microsoft.com/office/powerpoint/2010/main" val="183112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B1F03-C989-436D-BCB0-AD1F60A3C3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9E2A1D-EE01-E36D-4DBB-80A4769421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E644E9-F739-D497-8521-C4A857D56C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6CFAB4-82EC-2F46-8D71-1C41A796D426}"/>
              </a:ext>
            </a:extLst>
          </p:cNvPr>
          <p:cNvSpPr>
            <a:spLocks noGrp="1"/>
          </p:cNvSpPr>
          <p:nvPr>
            <p:ph type="dt" sz="half" idx="10"/>
          </p:nvPr>
        </p:nvSpPr>
        <p:spPr/>
        <p:txBody>
          <a:bodyPr/>
          <a:lstStyle/>
          <a:p>
            <a:fld id="{C8F4D847-5277-4B85-BA3B-9712F609BC05}" type="datetimeFigureOut">
              <a:rPr lang="en-US" smtClean="0"/>
              <a:t>2/24/2025</a:t>
            </a:fld>
            <a:endParaRPr lang="en-US"/>
          </a:p>
        </p:txBody>
      </p:sp>
      <p:sp>
        <p:nvSpPr>
          <p:cNvPr id="6" name="Footer Placeholder 5">
            <a:extLst>
              <a:ext uri="{FF2B5EF4-FFF2-40B4-BE49-F238E27FC236}">
                <a16:creationId xmlns:a16="http://schemas.microsoft.com/office/drawing/2014/main" id="{16A0B350-D02F-E836-2241-C57D3ABE5D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5908E9-07EB-01BC-DD09-4E1D5E8B2ED7}"/>
              </a:ext>
            </a:extLst>
          </p:cNvPr>
          <p:cNvSpPr>
            <a:spLocks noGrp="1"/>
          </p:cNvSpPr>
          <p:nvPr>
            <p:ph type="sldNum" sz="quarter" idx="12"/>
          </p:nvPr>
        </p:nvSpPr>
        <p:spPr/>
        <p:txBody>
          <a:bodyPr/>
          <a:lstStyle/>
          <a:p>
            <a:fld id="{21D09D47-B535-47FC-99D3-1ACBF6D4AE49}" type="slidenum">
              <a:rPr lang="en-US" smtClean="0"/>
              <a:t>‹#›</a:t>
            </a:fld>
            <a:endParaRPr lang="en-US"/>
          </a:p>
        </p:txBody>
      </p:sp>
    </p:spTree>
    <p:extLst>
      <p:ext uri="{BB962C8B-B14F-4D97-AF65-F5344CB8AC3E}">
        <p14:creationId xmlns:p14="http://schemas.microsoft.com/office/powerpoint/2010/main" val="3177461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596BF-C375-A051-EDCB-2A9588D2DA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CC9077-B24F-CFF1-767C-C0F73E0D6B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E7453D-F0EC-336E-56B0-3FD6677434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1E5A8A-4071-543C-2F9C-BA7575C2D6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A25C29-76AC-35C9-BC59-CDF5242A42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87EFC6-3DA4-EC7D-1C53-2D05E0F31551}"/>
              </a:ext>
            </a:extLst>
          </p:cNvPr>
          <p:cNvSpPr>
            <a:spLocks noGrp="1"/>
          </p:cNvSpPr>
          <p:nvPr>
            <p:ph type="dt" sz="half" idx="10"/>
          </p:nvPr>
        </p:nvSpPr>
        <p:spPr/>
        <p:txBody>
          <a:bodyPr/>
          <a:lstStyle/>
          <a:p>
            <a:fld id="{C8F4D847-5277-4B85-BA3B-9712F609BC05}" type="datetimeFigureOut">
              <a:rPr lang="en-US" smtClean="0"/>
              <a:t>2/24/2025</a:t>
            </a:fld>
            <a:endParaRPr lang="en-US"/>
          </a:p>
        </p:txBody>
      </p:sp>
      <p:sp>
        <p:nvSpPr>
          <p:cNvPr id="8" name="Footer Placeholder 7">
            <a:extLst>
              <a:ext uri="{FF2B5EF4-FFF2-40B4-BE49-F238E27FC236}">
                <a16:creationId xmlns:a16="http://schemas.microsoft.com/office/drawing/2014/main" id="{3F65EB0B-DF6D-6CD7-2BE1-2C385F1D9E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C253C7-CD04-BA0B-BDA0-E6C16E6B6362}"/>
              </a:ext>
            </a:extLst>
          </p:cNvPr>
          <p:cNvSpPr>
            <a:spLocks noGrp="1"/>
          </p:cNvSpPr>
          <p:nvPr>
            <p:ph type="sldNum" sz="quarter" idx="12"/>
          </p:nvPr>
        </p:nvSpPr>
        <p:spPr/>
        <p:txBody>
          <a:bodyPr/>
          <a:lstStyle/>
          <a:p>
            <a:fld id="{21D09D47-B535-47FC-99D3-1ACBF6D4AE49}" type="slidenum">
              <a:rPr lang="en-US" smtClean="0"/>
              <a:t>‹#›</a:t>
            </a:fld>
            <a:endParaRPr lang="en-US"/>
          </a:p>
        </p:txBody>
      </p:sp>
    </p:spTree>
    <p:extLst>
      <p:ext uri="{BB962C8B-B14F-4D97-AF65-F5344CB8AC3E}">
        <p14:creationId xmlns:p14="http://schemas.microsoft.com/office/powerpoint/2010/main" val="373278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BBE0A-2363-A585-79A8-EF567588FC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656EC3-9075-7894-4EB6-2091E76BDEAA}"/>
              </a:ext>
            </a:extLst>
          </p:cNvPr>
          <p:cNvSpPr>
            <a:spLocks noGrp="1"/>
          </p:cNvSpPr>
          <p:nvPr>
            <p:ph type="dt" sz="half" idx="10"/>
          </p:nvPr>
        </p:nvSpPr>
        <p:spPr/>
        <p:txBody>
          <a:bodyPr/>
          <a:lstStyle/>
          <a:p>
            <a:fld id="{C8F4D847-5277-4B85-BA3B-9712F609BC05}" type="datetimeFigureOut">
              <a:rPr lang="en-US" smtClean="0"/>
              <a:t>2/24/2025</a:t>
            </a:fld>
            <a:endParaRPr lang="en-US"/>
          </a:p>
        </p:txBody>
      </p:sp>
      <p:sp>
        <p:nvSpPr>
          <p:cNvPr id="4" name="Footer Placeholder 3">
            <a:extLst>
              <a:ext uri="{FF2B5EF4-FFF2-40B4-BE49-F238E27FC236}">
                <a16:creationId xmlns:a16="http://schemas.microsoft.com/office/drawing/2014/main" id="{FA8B598A-AE42-FFE4-5E6B-BA3C40AC57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69FB6A-F640-A838-F672-075D32FBA0F2}"/>
              </a:ext>
            </a:extLst>
          </p:cNvPr>
          <p:cNvSpPr>
            <a:spLocks noGrp="1"/>
          </p:cNvSpPr>
          <p:nvPr>
            <p:ph type="sldNum" sz="quarter" idx="12"/>
          </p:nvPr>
        </p:nvSpPr>
        <p:spPr/>
        <p:txBody>
          <a:bodyPr/>
          <a:lstStyle/>
          <a:p>
            <a:fld id="{21D09D47-B535-47FC-99D3-1ACBF6D4AE49}" type="slidenum">
              <a:rPr lang="en-US" smtClean="0"/>
              <a:t>‹#›</a:t>
            </a:fld>
            <a:endParaRPr lang="en-US"/>
          </a:p>
        </p:txBody>
      </p:sp>
    </p:spTree>
    <p:extLst>
      <p:ext uri="{BB962C8B-B14F-4D97-AF65-F5344CB8AC3E}">
        <p14:creationId xmlns:p14="http://schemas.microsoft.com/office/powerpoint/2010/main" val="2566142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47D017-6983-F34D-957D-2A38FEBA4DB8}"/>
              </a:ext>
            </a:extLst>
          </p:cNvPr>
          <p:cNvSpPr>
            <a:spLocks noGrp="1"/>
          </p:cNvSpPr>
          <p:nvPr>
            <p:ph type="dt" sz="half" idx="10"/>
          </p:nvPr>
        </p:nvSpPr>
        <p:spPr/>
        <p:txBody>
          <a:bodyPr/>
          <a:lstStyle/>
          <a:p>
            <a:fld id="{C8F4D847-5277-4B85-BA3B-9712F609BC05}" type="datetimeFigureOut">
              <a:rPr lang="en-US" smtClean="0"/>
              <a:t>2/24/2025</a:t>
            </a:fld>
            <a:endParaRPr lang="en-US"/>
          </a:p>
        </p:txBody>
      </p:sp>
      <p:sp>
        <p:nvSpPr>
          <p:cNvPr id="3" name="Footer Placeholder 2">
            <a:extLst>
              <a:ext uri="{FF2B5EF4-FFF2-40B4-BE49-F238E27FC236}">
                <a16:creationId xmlns:a16="http://schemas.microsoft.com/office/drawing/2014/main" id="{86DF3E01-AAD2-C091-C844-18250F1367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BB88C4-3253-12BC-9864-0E79EB47D50C}"/>
              </a:ext>
            </a:extLst>
          </p:cNvPr>
          <p:cNvSpPr>
            <a:spLocks noGrp="1"/>
          </p:cNvSpPr>
          <p:nvPr>
            <p:ph type="sldNum" sz="quarter" idx="12"/>
          </p:nvPr>
        </p:nvSpPr>
        <p:spPr/>
        <p:txBody>
          <a:bodyPr/>
          <a:lstStyle/>
          <a:p>
            <a:fld id="{21D09D47-B535-47FC-99D3-1ACBF6D4AE49}" type="slidenum">
              <a:rPr lang="en-US" smtClean="0"/>
              <a:t>‹#›</a:t>
            </a:fld>
            <a:endParaRPr lang="en-US"/>
          </a:p>
        </p:txBody>
      </p:sp>
    </p:spTree>
    <p:extLst>
      <p:ext uri="{BB962C8B-B14F-4D97-AF65-F5344CB8AC3E}">
        <p14:creationId xmlns:p14="http://schemas.microsoft.com/office/powerpoint/2010/main" val="2186940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16AF5-3E1A-E593-85E7-C6B4D255A4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EF4AF6-FF3A-1E88-8B3A-042A4BE5F5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F8AF5A-C815-BE6D-F51B-A194A23250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220190-64FA-A72F-1537-BF1E3ED8E573}"/>
              </a:ext>
            </a:extLst>
          </p:cNvPr>
          <p:cNvSpPr>
            <a:spLocks noGrp="1"/>
          </p:cNvSpPr>
          <p:nvPr>
            <p:ph type="dt" sz="half" idx="10"/>
          </p:nvPr>
        </p:nvSpPr>
        <p:spPr/>
        <p:txBody>
          <a:bodyPr/>
          <a:lstStyle/>
          <a:p>
            <a:fld id="{C8F4D847-5277-4B85-BA3B-9712F609BC05}" type="datetimeFigureOut">
              <a:rPr lang="en-US" smtClean="0"/>
              <a:t>2/24/2025</a:t>
            </a:fld>
            <a:endParaRPr lang="en-US"/>
          </a:p>
        </p:txBody>
      </p:sp>
      <p:sp>
        <p:nvSpPr>
          <p:cNvPr id="6" name="Footer Placeholder 5">
            <a:extLst>
              <a:ext uri="{FF2B5EF4-FFF2-40B4-BE49-F238E27FC236}">
                <a16:creationId xmlns:a16="http://schemas.microsoft.com/office/drawing/2014/main" id="{79CC71C4-6A6F-EFF5-2D60-1C6463F84B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881CE6-B9BE-BE31-9364-951AB9A82DF0}"/>
              </a:ext>
            </a:extLst>
          </p:cNvPr>
          <p:cNvSpPr>
            <a:spLocks noGrp="1"/>
          </p:cNvSpPr>
          <p:nvPr>
            <p:ph type="sldNum" sz="quarter" idx="12"/>
          </p:nvPr>
        </p:nvSpPr>
        <p:spPr/>
        <p:txBody>
          <a:bodyPr/>
          <a:lstStyle/>
          <a:p>
            <a:fld id="{21D09D47-B535-47FC-99D3-1ACBF6D4AE49}" type="slidenum">
              <a:rPr lang="en-US" smtClean="0"/>
              <a:t>‹#›</a:t>
            </a:fld>
            <a:endParaRPr lang="en-US"/>
          </a:p>
        </p:txBody>
      </p:sp>
    </p:spTree>
    <p:extLst>
      <p:ext uri="{BB962C8B-B14F-4D97-AF65-F5344CB8AC3E}">
        <p14:creationId xmlns:p14="http://schemas.microsoft.com/office/powerpoint/2010/main" val="2796094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8602-12C1-C247-9926-A11B6653D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1990B5-E5AB-6CAC-B0A8-6F52F4F386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D5C589-0CC1-D361-7BB8-B4296F3B7C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846125-4EFC-3BC5-75EE-41BBF9E35DEC}"/>
              </a:ext>
            </a:extLst>
          </p:cNvPr>
          <p:cNvSpPr>
            <a:spLocks noGrp="1"/>
          </p:cNvSpPr>
          <p:nvPr>
            <p:ph type="dt" sz="half" idx="10"/>
          </p:nvPr>
        </p:nvSpPr>
        <p:spPr/>
        <p:txBody>
          <a:bodyPr/>
          <a:lstStyle/>
          <a:p>
            <a:fld id="{C8F4D847-5277-4B85-BA3B-9712F609BC05}" type="datetimeFigureOut">
              <a:rPr lang="en-US" smtClean="0"/>
              <a:t>2/24/2025</a:t>
            </a:fld>
            <a:endParaRPr lang="en-US"/>
          </a:p>
        </p:txBody>
      </p:sp>
      <p:sp>
        <p:nvSpPr>
          <p:cNvPr id="6" name="Footer Placeholder 5">
            <a:extLst>
              <a:ext uri="{FF2B5EF4-FFF2-40B4-BE49-F238E27FC236}">
                <a16:creationId xmlns:a16="http://schemas.microsoft.com/office/drawing/2014/main" id="{91BE50F6-D5D3-A81F-C312-BAF5A1621E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6D37E2-8F3C-5ACE-BFC0-B6F5E1E26C40}"/>
              </a:ext>
            </a:extLst>
          </p:cNvPr>
          <p:cNvSpPr>
            <a:spLocks noGrp="1"/>
          </p:cNvSpPr>
          <p:nvPr>
            <p:ph type="sldNum" sz="quarter" idx="12"/>
          </p:nvPr>
        </p:nvSpPr>
        <p:spPr/>
        <p:txBody>
          <a:bodyPr/>
          <a:lstStyle/>
          <a:p>
            <a:fld id="{21D09D47-B535-47FC-99D3-1ACBF6D4AE49}" type="slidenum">
              <a:rPr lang="en-US" smtClean="0"/>
              <a:t>‹#›</a:t>
            </a:fld>
            <a:endParaRPr lang="en-US"/>
          </a:p>
        </p:txBody>
      </p:sp>
    </p:spTree>
    <p:extLst>
      <p:ext uri="{BB962C8B-B14F-4D97-AF65-F5344CB8AC3E}">
        <p14:creationId xmlns:p14="http://schemas.microsoft.com/office/powerpoint/2010/main" val="1171403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AECCEA-2DB9-C2D3-C1CB-6E3415CFF6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DB89CF-C6B6-4D8C-D646-F098B27275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1CBE01-D26E-84F1-FF45-EDAEDEC9EA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F4D847-5277-4B85-BA3B-9712F609BC05}" type="datetimeFigureOut">
              <a:rPr lang="en-US" smtClean="0"/>
              <a:t>2/24/2025</a:t>
            </a:fld>
            <a:endParaRPr lang="en-US"/>
          </a:p>
        </p:txBody>
      </p:sp>
      <p:sp>
        <p:nvSpPr>
          <p:cNvPr id="5" name="Footer Placeholder 4">
            <a:extLst>
              <a:ext uri="{FF2B5EF4-FFF2-40B4-BE49-F238E27FC236}">
                <a16:creationId xmlns:a16="http://schemas.microsoft.com/office/drawing/2014/main" id="{589E8F0D-2C73-B188-1BCE-CC726106F3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621E99F-B318-DF35-AC74-AEF4A5231F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1D09D47-B535-47FC-99D3-1ACBF6D4AE49}" type="slidenum">
              <a:rPr lang="en-US" smtClean="0"/>
              <a:t>‹#›</a:t>
            </a:fld>
            <a:endParaRPr lang="en-US"/>
          </a:p>
        </p:txBody>
      </p:sp>
    </p:spTree>
    <p:extLst>
      <p:ext uri="{BB962C8B-B14F-4D97-AF65-F5344CB8AC3E}">
        <p14:creationId xmlns:p14="http://schemas.microsoft.com/office/powerpoint/2010/main" val="3364714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948F-0989-BCBF-9D81-C0E963D4A58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A244859-D3DC-0AEF-7F66-4E5C2A61A7E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67934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B0504-8250-5896-65CA-9364DDCFD343}"/>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C4640B84-5BE1-AE51-AA76-74B9F186B9D8}"/>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822C7FF8-46C4-0CD3-2113-5B33A31E86E8}"/>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043625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D20065-5AA7-08A2-9B85-FB3F03C86115}"/>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dirty="0"/>
              <a:t>Agenda</a:t>
            </a:r>
          </a:p>
        </p:txBody>
      </p:sp>
      <p:sp>
        <p:nvSpPr>
          <p:cNvPr id="103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63DD661-16FD-7494-4518-8CC9F2DACC5B}"/>
              </a:ext>
            </a:extLst>
          </p:cNvPr>
          <p:cNvSpPr>
            <a:spLocks noGrp="1"/>
          </p:cNvSpPr>
          <p:nvPr>
            <p:ph sz="half" idx="1"/>
          </p:nvPr>
        </p:nvSpPr>
        <p:spPr>
          <a:xfrm>
            <a:off x="640080" y="2872899"/>
            <a:ext cx="4243589" cy="3320668"/>
          </a:xfrm>
        </p:spPr>
        <p:txBody>
          <a:bodyPr vert="horz" lIns="91440" tIns="45720" rIns="91440" bIns="45720" rtlCol="0">
            <a:normAutofit/>
          </a:bodyPr>
          <a:lstStyle/>
          <a:p>
            <a:r>
              <a:rPr lang="en-US" sz="2000" dirty="0"/>
              <a:t>Introduction/Motivation</a:t>
            </a:r>
          </a:p>
          <a:p>
            <a:r>
              <a:rPr lang="en-US" sz="2000" dirty="0"/>
              <a:t>Tools Used</a:t>
            </a:r>
          </a:p>
          <a:p>
            <a:r>
              <a:rPr lang="en-US" sz="2000" dirty="0"/>
              <a:t>Hypothesis</a:t>
            </a:r>
          </a:p>
          <a:p>
            <a:r>
              <a:rPr lang="en-US" sz="2000" dirty="0"/>
              <a:t>Leading Information</a:t>
            </a:r>
          </a:p>
          <a:p>
            <a:r>
              <a:rPr lang="en-US" sz="2000" dirty="0"/>
              <a:t>Reject or Accept Hypothesis?</a:t>
            </a:r>
          </a:p>
          <a:p>
            <a:r>
              <a:rPr lang="en-US" sz="2000" dirty="0"/>
              <a:t>Future Research</a:t>
            </a:r>
          </a:p>
          <a:p>
            <a:r>
              <a:rPr lang="en-US" sz="2000" dirty="0"/>
              <a:t>Thank You!</a:t>
            </a:r>
          </a:p>
        </p:txBody>
      </p:sp>
      <p:pic>
        <p:nvPicPr>
          <p:cNvPr id="1026" name="Picture 2" descr="Most Common Prescription Drug Addictions | Drug Rehab in Ohio">
            <a:extLst>
              <a:ext uri="{FF2B5EF4-FFF2-40B4-BE49-F238E27FC236}">
                <a16:creationId xmlns:a16="http://schemas.microsoft.com/office/drawing/2014/main" id="{AC3D60E0-2A7B-0393-2506-273D47855FF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l="26466" r="6581" b="-1"/>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950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CDF3A-AA36-A3F2-6053-22156B25E8E5}"/>
              </a:ext>
            </a:extLst>
          </p:cNvPr>
          <p:cNvSpPr>
            <a:spLocks noGrp="1"/>
          </p:cNvSpPr>
          <p:nvPr>
            <p:ph type="title"/>
          </p:nvPr>
        </p:nvSpPr>
        <p:spPr/>
        <p:txBody>
          <a:bodyPr/>
          <a:lstStyle/>
          <a:p>
            <a:r>
              <a:rPr lang="en-US" dirty="0"/>
              <a:t>Introduction/Motivation</a:t>
            </a:r>
          </a:p>
        </p:txBody>
      </p:sp>
      <p:sp>
        <p:nvSpPr>
          <p:cNvPr id="3" name="Content Placeholder 2">
            <a:extLst>
              <a:ext uri="{FF2B5EF4-FFF2-40B4-BE49-F238E27FC236}">
                <a16:creationId xmlns:a16="http://schemas.microsoft.com/office/drawing/2014/main" id="{1155991B-92E6-FD43-ADE2-52989008C086}"/>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CDBA7F7F-DBB3-4472-5E74-6899B919488B}"/>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41647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235E4-4B0E-4749-6745-DF1215399987}"/>
              </a:ext>
            </a:extLst>
          </p:cNvPr>
          <p:cNvSpPr>
            <a:spLocks noGrp="1"/>
          </p:cNvSpPr>
          <p:nvPr>
            <p:ph type="title"/>
          </p:nvPr>
        </p:nvSpPr>
        <p:spPr/>
        <p:txBody>
          <a:bodyPr/>
          <a:lstStyle/>
          <a:p>
            <a:r>
              <a:rPr lang="en-US" dirty="0"/>
              <a:t>Tools Used</a:t>
            </a:r>
          </a:p>
        </p:txBody>
      </p:sp>
      <p:graphicFrame>
        <p:nvGraphicFramePr>
          <p:cNvPr id="6" name="Diagram 5">
            <a:extLst>
              <a:ext uri="{FF2B5EF4-FFF2-40B4-BE49-F238E27FC236}">
                <a16:creationId xmlns:a16="http://schemas.microsoft.com/office/drawing/2014/main" id="{778F02B9-3E48-CB38-1040-E38C9BA25580}"/>
              </a:ext>
            </a:extLst>
          </p:cNvPr>
          <p:cNvGraphicFramePr/>
          <p:nvPr>
            <p:extLst>
              <p:ext uri="{D42A27DB-BD31-4B8C-83A1-F6EECF244321}">
                <p14:modId xmlns:p14="http://schemas.microsoft.com/office/powerpoint/2010/main" val="384082103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2199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62477D-CBB2-3B7B-9D7B-95DA907AAEF1}"/>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Hypothesis</a:t>
            </a:r>
            <a:br>
              <a:rPr lang="en-US" sz="5400" kern="1200">
                <a:solidFill>
                  <a:schemeClr val="tx1"/>
                </a:solidFill>
                <a:latin typeface="+mj-lt"/>
                <a:ea typeface="+mj-ea"/>
                <a:cs typeface="+mj-cs"/>
              </a:rPr>
            </a:br>
            <a:endParaRPr lang="en-US" sz="5400" kern="120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DE2069-91CC-35EB-9B5E-CD73D1DAA419}"/>
              </a:ext>
            </a:extLst>
          </p:cNvPr>
          <p:cNvSpPr>
            <a:spLocks noGrp="1"/>
          </p:cNvSpPr>
          <p:nvPr>
            <p:ph sz="half" idx="1"/>
          </p:nvPr>
        </p:nvSpPr>
        <p:spPr>
          <a:xfrm>
            <a:off x="630936" y="2807208"/>
            <a:ext cx="3429000" cy="3410712"/>
          </a:xfrm>
        </p:spPr>
        <p:txBody>
          <a:bodyPr vert="horz" lIns="91440" tIns="45720" rIns="91440" bIns="45720" rtlCol="0" anchor="t">
            <a:normAutofit/>
          </a:bodyPr>
          <a:lstStyle/>
          <a:p>
            <a:endParaRPr lang="en-US" sz="2200" dirty="0"/>
          </a:p>
        </p:txBody>
      </p:sp>
      <p:pic>
        <p:nvPicPr>
          <p:cNvPr id="5" name="Content Placeholder 4">
            <a:extLst>
              <a:ext uri="{FF2B5EF4-FFF2-40B4-BE49-F238E27FC236}">
                <a16:creationId xmlns:a16="http://schemas.microsoft.com/office/drawing/2014/main" id="{080BE76C-AEE5-BA78-E34F-A07F3D28F7D3}"/>
              </a:ext>
            </a:extLst>
          </p:cNvPr>
          <p:cNvPicPr>
            <a:picLocks noGrp="1" noChangeAspect="1"/>
          </p:cNvPicPr>
          <p:nvPr>
            <p:ph sz="half" idx="2"/>
          </p:nvPr>
        </p:nvPicPr>
        <p:blipFill>
          <a:blip r:embed="rId3"/>
          <a:stretch>
            <a:fillRect/>
          </a:stretch>
        </p:blipFill>
        <p:spPr>
          <a:xfrm>
            <a:off x="4654296" y="1124883"/>
            <a:ext cx="6903720" cy="4608233"/>
          </a:xfrm>
          <a:prstGeom prst="rect">
            <a:avLst/>
          </a:prstGeom>
        </p:spPr>
      </p:pic>
    </p:spTree>
    <p:extLst>
      <p:ext uri="{BB962C8B-B14F-4D97-AF65-F5344CB8AC3E}">
        <p14:creationId xmlns:p14="http://schemas.microsoft.com/office/powerpoint/2010/main" val="3835419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EBEEA-00E6-5AF2-46E5-A3E21F67E612}"/>
              </a:ext>
            </a:extLst>
          </p:cNvPr>
          <p:cNvSpPr>
            <a:spLocks noGrp="1"/>
          </p:cNvSpPr>
          <p:nvPr>
            <p:ph type="title"/>
          </p:nvPr>
        </p:nvSpPr>
        <p:spPr/>
        <p:txBody>
          <a:bodyPr/>
          <a:lstStyle/>
          <a:p>
            <a:r>
              <a:rPr lang="en-US" sz="4400" dirty="0"/>
              <a:t>Leading Information</a:t>
            </a:r>
            <a:endParaRPr lang="en-US" dirty="0"/>
          </a:p>
        </p:txBody>
      </p:sp>
      <p:sp>
        <p:nvSpPr>
          <p:cNvPr id="3" name="Content Placeholder 2">
            <a:extLst>
              <a:ext uri="{FF2B5EF4-FFF2-40B4-BE49-F238E27FC236}">
                <a16:creationId xmlns:a16="http://schemas.microsoft.com/office/drawing/2014/main" id="{F87FC7E2-B124-B4B6-6577-DB196CBB91CA}"/>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F73D59EB-801E-62E8-6AD1-52CB731DB009}"/>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580910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C9DFB3-66E3-CEE7-DBE9-05D3C37283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05847B-E315-5045-1818-604356E07721}"/>
              </a:ext>
            </a:extLst>
          </p:cNvPr>
          <p:cNvSpPr>
            <a:spLocks noGrp="1"/>
          </p:cNvSpPr>
          <p:nvPr>
            <p:ph type="title"/>
          </p:nvPr>
        </p:nvSpPr>
        <p:spPr/>
        <p:txBody>
          <a:bodyPr>
            <a:normAutofit fontScale="90000"/>
          </a:bodyPr>
          <a:lstStyle/>
          <a:p>
            <a:r>
              <a:rPr lang="en-US" dirty="0"/>
              <a:t>Reject or Accept Hypothesis?</a:t>
            </a:r>
            <a:br>
              <a:rPr lang="en-US" dirty="0"/>
            </a:br>
            <a:br>
              <a:rPr lang="en-US" dirty="0"/>
            </a:br>
            <a:endParaRPr lang="en-US" dirty="0"/>
          </a:p>
        </p:txBody>
      </p:sp>
      <p:sp>
        <p:nvSpPr>
          <p:cNvPr id="3" name="Content Placeholder 2">
            <a:extLst>
              <a:ext uri="{FF2B5EF4-FFF2-40B4-BE49-F238E27FC236}">
                <a16:creationId xmlns:a16="http://schemas.microsoft.com/office/drawing/2014/main" id="{E62D7A39-08EB-7B73-C291-86B69EDAAB0D}"/>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6E100CFD-9B5C-78A8-ED0D-59758E8127E8}"/>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682845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9BF79-935D-9FF3-C862-0D18B06766E2}"/>
              </a:ext>
            </a:extLst>
          </p:cNvPr>
          <p:cNvSpPr>
            <a:spLocks noGrp="1"/>
          </p:cNvSpPr>
          <p:nvPr>
            <p:ph type="title"/>
          </p:nvPr>
        </p:nvSpPr>
        <p:spPr/>
        <p:txBody>
          <a:bodyPr/>
          <a:lstStyle/>
          <a:p>
            <a:r>
              <a:rPr lang="en-US" dirty="0"/>
              <a:t>Future Research</a:t>
            </a:r>
          </a:p>
        </p:txBody>
      </p:sp>
      <p:sp>
        <p:nvSpPr>
          <p:cNvPr id="3" name="Content Placeholder 2">
            <a:extLst>
              <a:ext uri="{FF2B5EF4-FFF2-40B4-BE49-F238E27FC236}">
                <a16:creationId xmlns:a16="http://schemas.microsoft.com/office/drawing/2014/main" id="{3F2F8724-078C-F7D2-DC04-4CA39DB3AC9E}"/>
              </a:ext>
            </a:extLst>
          </p:cNvPr>
          <p:cNvSpPr>
            <a:spLocks noGrp="1"/>
          </p:cNvSpPr>
          <p:nvPr>
            <p:ph sz="half" idx="1"/>
          </p:nvPr>
        </p:nvSpPr>
        <p:spPr/>
        <p:txBody>
          <a:bodyPr/>
          <a:lstStyle/>
          <a:p>
            <a:endParaRPr lang="en-US"/>
          </a:p>
        </p:txBody>
      </p:sp>
      <p:graphicFrame>
        <p:nvGraphicFramePr>
          <p:cNvPr id="6" name="Content Placeholder 4">
            <a:extLst>
              <a:ext uri="{FF2B5EF4-FFF2-40B4-BE49-F238E27FC236}">
                <a16:creationId xmlns:a16="http://schemas.microsoft.com/office/drawing/2014/main" id="{A604153D-46FF-648B-6F00-718B349B6BC8}"/>
              </a:ext>
            </a:extLst>
          </p:cNvPr>
          <p:cNvGraphicFramePr>
            <a:graphicFrameLocks noGrp="1"/>
          </p:cNvGraphicFramePr>
          <p:nvPr>
            <p:ph sz="half" idx="2"/>
            <p:extLst>
              <p:ext uri="{D42A27DB-BD31-4B8C-83A1-F6EECF244321}">
                <p14:modId xmlns:p14="http://schemas.microsoft.com/office/powerpoint/2010/main" val="3988937727"/>
              </p:ext>
            </p:extLst>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4236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8AADB-9C91-A0B9-EE72-6C9E0F37CBA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13F5BF2-7D6C-CE69-A34B-7D0B0C202699}"/>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9301576E-5BBF-57DB-2353-5556F4653E20}"/>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161438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802</TotalTime>
  <Words>164</Words>
  <Application>Microsoft Office PowerPoint</Application>
  <PresentationFormat>Widescreen</PresentationFormat>
  <Paragraphs>30</Paragraphs>
  <Slides>10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PowerPoint Presentation</vt:lpstr>
      <vt:lpstr>Agenda</vt:lpstr>
      <vt:lpstr>Introduction/Motivation</vt:lpstr>
      <vt:lpstr>Tools Used</vt:lpstr>
      <vt:lpstr>Hypothesis </vt:lpstr>
      <vt:lpstr>Leading Information</vt:lpstr>
      <vt:lpstr>Reject or Accept Hypothesis?  </vt:lpstr>
      <vt:lpstr>Future Research</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Timoethia Stone</dc:creator>
  <cp:lastModifiedBy>Timoethia Stone</cp:lastModifiedBy>
  <cp:revision>9</cp:revision>
  <dcterms:created xsi:type="dcterms:W3CDTF">2025-02-24T22:49:42Z</dcterms:created>
  <dcterms:modified xsi:type="dcterms:W3CDTF">2025-02-25T12:11:59Z</dcterms:modified>
</cp:coreProperties>
</file>