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slide" Target="slides/slide5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e453125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e453125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9fd878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9fd878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9fd878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9fd878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9fd87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9fd87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bulldogjob.com/news/449-how-to-write-a-good-readme-for-your-github-project" TargetMode="External"/><Relationship Id="rId10" Type="http://schemas.openxmlformats.org/officeDocument/2006/relationships/hyperlink" Target="https://www.youtube.com/watch?v=E6NO0rgFub4" TargetMode="External"/><Relationship Id="rId9" Type="http://schemas.openxmlformats.org/officeDocument/2006/relationships/hyperlink" Target="https://community.codenewbie.org/kwing25/how-to-write-a-good-readme-for-your-project-16ej" TargetMode="External"/><Relationship Id="rId5" Type="http://schemas.openxmlformats.org/officeDocument/2006/relationships/hyperlink" Target="https://www.freecodecamp.org/news/how-to-write-a-good-readme-file/" TargetMode="External"/><Relationship Id="rId6" Type="http://schemas.openxmlformats.org/officeDocument/2006/relationships/hyperlink" Target="https://towardsdatascience.com/how-to-write-an-awesome-readme-68bf4be91f8b" TargetMode="External"/><Relationship Id="rId7" Type="http://schemas.openxmlformats.org/officeDocument/2006/relationships/hyperlink" Target="https://dev.to/merlos/how-to-write-a-good-readme-bog" TargetMode="External"/><Relationship Id="rId8" Type="http://schemas.openxmlformats.org/officeDocument/2006/relationships/hyperlink" Target="https://meakaakka.medium.com/a-beginners-guide-to-writing-a-kickass-readme-7ac01da88ab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markdownguide.org/basic-syntax/" TargetMode="External"/><Relationship Id="rId9" Type="http://schemas.openxmlformats.org/officeDocument/2006/relationships/hyperlink" Target="https://github.github.com/gfm/" TargetMode="External"/><Relationship Id="rId5" Type="http://schemas.openxmlformats.org/officeDocument/2006/relationships/hyperlink" Target="https://www.markdownguide.org/extended-syntax/" TargetMode="External"/><Relationship Id="rId6" Type="http://schemas.openxmlformats.org/officeDocument/2006/relationships/hyperlink" Target="https://docs.github.com/en/get-started/writing-on-github/getting-started-with-writing-and-formatting-on-github/basic-writing-and-formatting-syntax" TargetMode="External"/><Relationship Id="rId7" Type="http://schemas.openxmlformats.org/officeDocument/2006/relationships/hyperlink" Target="https://daringfireball.net/projects/markdown/basics" TargetMode="External"/><Relationship Id="rId8" Type="http://schemas.openxmlformats.org/officeDocument/2006/relationships/hyperlink" Target="https://medium.com/@saumya.ranjan/how-to-write-a-readme-md-file-markdown-file-20cb7cbcd6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github.com/ksobiya/immigrants" TargetMode="External"/><Relationship Id="rId10" Type="http://schemas.openxmlformats.org/officeDocument/2006/relationships/hyperlink" Target="https://github.com/MWeissSharp/mpaa_rating_reasons_analysis" TargetMode="External"/><Relationship Id="rId9" Type="http://schemas.openxmlformats.org/officeDocument/2006/relationships/hyperlink" Target="https://github.com/jrioross/dynasty_fantasy_football_ktc" TargetMode="External"/><Relationship Id="rId5" Type="http://schemas.openxmlformats.org/officeDocument/2006/relationships/hyperlink" Target="https://github.com/lorirocks/nashville-neighborhoods-capstone" TargetMode="External"/><Relationship Id="rId6" Type="http://schemas.openxmlformats.org/officeDocument/2006/relationships/hyperlink" Target="https://github.com/knitterpam/LPR_Location_Analysis" TargetMode="External"/><Relationship Id="rId7" Type="http://schemas.openxmlformats.org/officeDocument/2006/relationships/hyperlink" Target="https://github.com/cattfield/legionnaires" TargetMode="External"/><Relationship Id="rId8" Type="http://schemas.openxmlformats.org/officeDocument/2006/relationships/hyperlink" Target="https://github.com/OlaricheObi/TrafficDataAnalysi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rahuldkjain.github.io/gh-profile-readme-generator/" TargetMode="External"/><Relationship Id="rId5" Type="http://schemas.openxmlformats.org/officeDocument/2006/relationships/hyperlink" Target="https://github.com/zoeteets/About_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Writing a README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ANALYTICS BOOTCAMP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Practices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5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https://bulldogjob.com/news/449-how-to-write-a-good-readme-for-your-github-project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https://www.freecodecamp.org/news/how-to-write-a-good-readme-file/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https://towardsdatascience.com/how-to-write-an-awesome-readme-68bf4be91f8b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https://dev.to/merlos/how-to-write-a-good-readme-bog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https://meakaakka.medium.com/a-beginners-guide-to-writing-a-kickass-readme-7ac01da88ab3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https://community.codenewbie.org/kwing25/how-to-write-a-good-readme-for-your-project-16ej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https://www.youtube.com/watch?v=E6NO0rgFub4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Guides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756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https://www.markdownguide.org/basic-syntax/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https://www.markdownguide.org/extended-syntax/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https://docs.github.com/en/get-started/writing-on-github/getting-started-with-writing-and-formatting-on-github/basic-writing-and-formatting-syntax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https://daringfireball.net/projects/markdown/basics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https://medium.com/@saumya.ranjan/how-to-write-a-readme-md-file-markdown-file-20cb7cbcd6f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https://github.github.com/gfm/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NSS Student README Examples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https://github.com/ksobiya/immigrants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https://github.com/lorirocks/nashville-neighborhoods-capstone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https://github.com/knitterpam/LPR_Location_Analysis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https://github.com/cattfield/legionnaires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https://github.com/OlaricheObi/TrafficDataAnalysis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https://github.com/jrioross/dynasty_fantasy_football_ktc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https://github.com/MWeissSharp/mpaa_rating_reasons_analysis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Create an About Me README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6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this resource, you can create a really fun About Me README for your GitHub profile! Just create a repo, name it “About Me” then use this generator to make an eye catching README that tells viewers about you.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https://rahuldkjain.github.io/gh-profile-readme-generator/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https://github.com/zoeteets/About_me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SS">
  <a:themeElements>
    <a:clrScheme name="Simple Light">
      <a:dk1>
        <a:srgbClr val="000000"/>
      </a:dk1>
      <a:lt1>
        <a:srgbClr val="FFFFFF"/>
      </a:lt1>
      <a:dk2>
        <a:srgbClr val="5D5E5E"/>
      </a:dk2>
      <a:lt2>
        <a:srgbClr val="8A8C8F"/>
      </a:lt2>
      <a:accent1>
        <a:srgbClr val="F5881F"/>
      </a:accent1>
      <a:accent2>
        <a:srgbClr val="5D5E5E"/>
      </a:accent2>
      <a:accent3>
        <a:srgbClr val="8A8C8F"/>
      </a:accent3>
      <a:accent4>
        <a:srgbClr val="EE3A23"/>
      </a:accent4>
      <a:accent5>
        <a:srgbClr val="F5881F"/>
      </a:accent5>
      <a:accent6>
        <a:srgbClr val="70D94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