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15.png"/><Relationship Id="rId6" Type="http://schemas.openxmlformats.org/officeDocument/2006/relationships/image" Target="../media/image8.sv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4C2F27-3243-4FFC-8AB0-7F4D2573EAF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B72F794-200E-4819-8B71-CC34D642DAA1}">
      <dgm:prSet/>
      <dgm:spPr/>
      <dgm:t>
        <a:bodyPr/>
        <a:lstStyle/>
        <a:p>
          <a:r>
            <a:rPr lang="en-US"/>
            <a:t>Improve structure </a:t>
          </a:r>
        </a:p>
      </dgm:t>
    </dgm:pt>
    <dgm:pt modelId="{E61C210A-C7F3-499E-B224-D3F295179C75}" type="parTrans" cxnId="{5926D2E4-1520-49E1-9132-247C87D5A2C8}">
      <dgm:prSet/>
      <dgm:spPr/>
      <dgm:t>
        <a:bodyPr/>
        <a:lstStyle/>
        <a:p>
          <a:endParaRPr lang="en-US"/>
        </a:p>
      </dgm:t>
    </dgm:pt>
    <dgm:pt modelId="{86EBA016-DB9E-4AAC-936D-CA544EE374C7}" type="sibTrans" cxnId="{5926D2E4-1520-49E1-9132-247C87D5A2C8}">
      <dgm:prSet/>
      <dgm:spPr/>
      <dgm:t>
        <a:bodyPr/>
        <a:lstStyle/>
        <a:p>
          <a:endParaRPr lang="en-US"/>
        </a:p>
      </dgm:t>
    </dgm:pt>
    <dgm:pt modelId="{24392C91-9D5E-4D00-8EFC-C20747A4B0D8}">
      <dgm:prSet/>
      <dgm:spPr/>
      <dgm:t>
        <a:bodyPr/>
        <a:lstStyle/>
        <a:p>
          <a:r>
            <a:rPr lang="en-US"/>
            <a:t>Break down problems better</a:t>
          </a:r>
        </a:p>
      </dgm:t>
    </dgm:pt>
    <dgm:pt modelId="{7FEA4F89-D54C-4B13-BFF4-89F64147ADAE}" type="parTrans" cxnId="{DC6522ED-A2FB-4B6D-86B5-629701F8609D}">
      <dgm:prSet/>
      <dgm:spPr/>
      <dgm:t>
        <a:bodyPr/>
        <a:lstStyle/>
        <a:p>
          <a:endParaRPr lang="en-US"/>
        </a:p>
      </dgm:t>
    </dgm:pt>
    <dgm:pt modelId="{AA9A7EF7-BE1F-4D25-B723-634BD201BE38}" type="sibTrans" cxnId="{DC6522ED-A2FB-4B6D-86B5-629701F8609D}">
      <dgm:prSet/>
      <dgm:spPr/>
      <dgm:t>
        <a:bodyPr/>
        <a:lstStyle/>
        <a:p>
          <a:endParaRPr lang="en-US"/>
        </a:p>
      </dgm:t>
    </dgm:pt>
    <dgm:pt modelId="{EB64685A-DAAD-4D5E-BB6E-326A26C16D6E}">
      <dgm:prSet/>
      <dgm:spPr/>
      <dgm:t>
        <a:bodyPr/>
        <a:lstStyle/>
        <a:p>
          <a:r>
            <a:rPr lang="en-US"/>
            <a:t>Keeps your code simple and clean </a:t>
          </a:r>
        </a:p>
      </dgm:t>
    </dgm:pt>
    <dgm:pt modelId="{A03367CA-BCD8-44CF-B11E-EEFB65B7D1DC}" type="parTrans" cxnId="{27DCB6A3-218D-4025-AB6A-2972AC37760C}">
      <dgm:prSet/>
      <dgm:spPr/>
      <dgm:t>
        <a:bodyPr/>
        <a:lstStyle/>
        <a:p>
          <a:endParaRPr lang="en-US"/>
        </a:p>
      </dgm:t>
    </dgm:pt>
    <dgm:pt modelId="{B9985B60-D84B-413F-9F0B-94A35347AF30}" type="sibTrans" cxnId="{27DCB6A3-218D-4025-AB6A-2972AC37760C}">
      <dgm:prSet/>
      <dgm:spPr/>
      <dgm:t>
        <a:bodyPr/>
        <a:lstStyle/>
        <a:p>
          <a:endParaRPr lang="en-US"/>
        </a:p>
      </dgm:t>
    </dgm:pt>
    <dgm:pt modelId="{5D6B8C60-5C03-4748-AB8A-46E0CF35696E}">
      <dgm:prSet/>
      <dgm:spPr/>
      <dgm:t>
        <a:bodyPr/>
        <a:lstStyle/>
        <a:p>
          <a:r>
            <a:rPr lang="en-US"/>
            <a:t>More reusable code </a:t>
          </a:r>
        </a:p>
      </dgm:t>
    </dgm:pt>
    <dgm:pt modelId="{63962387-E39B-4022-B4C3-0CDDD7777DB4}" type="parTrans" cxnId="{5BF8D401-27E5-492B-9031-E82E738FAD80}">
      <dgm:prSet/>
      <dgm:spPr/>
      <dgm:t>
        <a:bodyPr/>
        <a:lstStyle/>
        <a:p>
          <a:endParaRPr lang="en-US"/>
        </a:p>
      </dgm:t>
    </dgm:pt>
    <dgm:pt modelId="{9F377B4E-22E5-4754-8CEE-EE7C41D77018}" type="sibTrans" cxnId="{5BF8D401-27E5-492B-9031-E82E738FAD80}">
      <dgm:prSet/>
      <dgm:spPr/>
      <dgm:t>
        <a:bodyPr/>
        <a:lstStyle/>
        <a:p>
          <a:endParaRPr lang="en-US"/>
        </a:p>
      </dgm:t>
    </dgm:pt>
    <dgm:pt modelId="{A01A72FA-7C96-4FBE-801B-727D5070E1F2}">
      <dgm:prSet/>
      <dgm:spPr/>
      <dgm:t>
        <a:bodyPr/>
        <a:lstStyle/>
        <a:p>
          <a:r>
            <a:rPr lang="en-US"/>
            <a:t>Improves debugging – error messages </a:t>
          </a:r>
        </a:p>
      </dgm:t>
    </dgm:pt>
    <dgm:pt modelId="{6517E9DB-5A41-4173-B385-5A6A68A27D36}" type="parTrans" cxnId="{76D70A40-6AD5-4406-A1FB-4C489055CBC8}">
      <dgm:prSet/>
      <dgm:spPr/>
      <dgm:t>
        <a:bodyPr/>
        <a:lstStyle/>
        <a:p>
          <a:endParaRPr lang="en-US"/>
        </a:p>
      </dgm:t>
    </dgm:pt>
    <dgm:pt modelId="{AF8E32B0-C267-45D8-9FDF-3A7227820A88}" type="sibTrans" cxnId="{76D70A40-6AD5-4406-A1FB-4C489055CBC8}">
      <dgm:prSet/>
      <dgm:spPr/>
      <dgm:t>
        <a:bodyPr/>
        <a:lstStyle/>
        <a:p>
          <a:endParaRPr lang="en-US"/>
        </a:p>
      </dgm:t>
    </dgm:pt>
    <dgm:pt modelId="{FD7DD6E5-D13D-4A20-8541-6A7B6A65A20B}">
      <dgm:prSet/>
      <dgm:spPr/>
      <dgm:t>
        <a:bodyPr/>
        <a:lstStyle/>
        <a:p>
          <a:r>
            <a:rPr lang="en-US"/>
            <a:t>Easy to understand for another dev </a:t>
          </a:r>
        </a:p>
      </dgm:t>
    </dgm:pt>
    <dgm:pt modelId="{CC1BC53A-82DC-4E75-91AF-9203DC35FC8D}" type="parTrans" cxnId="{1D20161A-2858-4D14-98C8-7F5EDDEB2F70}">
      <dgm:prSet/>
      <dgm:spPr/>
      <dgm:t>
        <a:bodyPr/>
        <a:lstStyle/>
        <a:p>
          <a:endParaRPr lang="en-US"/>
        </a:p>
      </dgm:t>
    </dgm:pt>
    <dgm:pt modelId="{4A4948C2-1383-450D-A584-26CC984B9658}" type="sibTrans" cxnId="{1D20161A-2858-4D14-98C8-7F5EDDEB2F70}">
      <dgm:prSet/>
      <dgm:spPr/>
      <dgm:t>
        <a:bodyPr/>
        <a:lstStyle/>
        <a:p>
          <a:endParaRPr lang="en-US"/>
        </a:p>
      </dgm:t>
    </dgm:pt>
    <dgm:pt modelId="{A4CE1888-6054-4738-B300-1FAB9984E349}" type="pres">
      <dgm:prSet presAssocID="{A34C2F27-3243-4FFC-8AB0-7F4D2573EAF6}" presName="root" presStyleCnt="0">
        <dgm:presLayoutVars>
          <dgm:dir/>
          <dgm:resizeHandles val="exact"/>
        </dgm:presLayoutVars>
      </dgm:prSet>
      <dgm:spPr/>
    </dgm:pt>
    <dgm:pt modelId="{30D82133-5E20-4EC1-BF41-A3D932120E0A}" type="pres">
      <dgm:prSet presAssocID="{A34C2F27-3243-4FFC-8AB0-7F4D2573EAF6}" presName="container" presStyleCnt="0">
        <dgm:presLayoutVars>
          <dgm:dir/>
          <dgm:resizeHandles val="exact"/>
        </dgm:presLayoutVars>
      </dgm:prSet>
      <dgm:spPr/>
    </dgm:pt>
    <dgm:pt modelId="{6644F752-BFED-4CCD-AF04-6F34D40FAAB0}" type="pres">
      <dgm:prSet presAssocID="{9B72F794-200E-4819-8B71-CC34D642DAA1}" presName="compNode" presStyleCnt="0"/>
      <dgm:spPr/>
    </dgm:pt>
    <dgm:pt modelId="{FE4F2A0B-8523-41AD-8399-D380831F2234}" type="pres">
      <dgm:prSet presAssocID="{9B72F794-200E-4819-8B71-CC34D642DAA1}" presName="iconBgRect" presStyleLbl="bgShp" presStyleIdx="0" presStyleCnt="6"/>
      <dgm:spPr/>
    </dgm:pt>
    <dgm:pt modelId="{21D7AF79-257E-4476-8EB4-4BCBCDEEAA1A}" type="pres">
      <dgm:prSet presAssocID="{9B72F794-200E-4819-8B71-CC34D642DAA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14A08A1-1FD9-444A-A118-A0C74317E80F}" type="pres">
      <dgm:prSet presAssocID="{9B72F794-200E-4819-8B71-CC34D642DAA1}" presName="spaceRect" presStyleCnt="0"/>
      <dgm:spPr/>
    </dgm:pt>
    <dgm:pt modelId="{6710CA6B-02A4-4802-B0FF-DAB9671B71BF}" type="pres">
      <dgm:prSet presAssocID="{9B72F794-200E-4819-8B71-CC34D642DAA1}" presName="textRect" presStyleLbl="revTx" presStyleIdx="0" presStyleCnt="6">
        <dgm:presLayoutVars>
          <dgm:chMax val="1"/>
          <dgm:chPref val="1"/>
        </dgm:presLayoutVars>
      </dgm:prSet>
      <dgm:spPr/>
    </dgm:pt>
    <dgm:pt modelId="{413CBB98-DBCA-4554-8DCB-19F06CF274BF}" type="pres">
      <dgm:prSet presAssocID="{86EBA016-DB9E-4AAC-936D-CA544EE374C7}" presName="sibTrans" presStyleLbl="sibTrans2D1" presStyleIdx="0" presStyleCnt="0"/>
      <dgm:spPr/>
    </dgm:pt>
    <dgm:pt modelId="{3A83D2C8-ADD4-4343-965E-ED25FEE3408E}" type="pres">
      <dgm:prSet presAssocID="{24392C91-9D5E-4D00-8EFC-C20747A4B0D8}" presName="compNode" presStyleCnt="0"/>
      <dgm:spPr/>
    </dgm:pt>
    <dgm:pt modelId="{7E1ED447-D93A-4A38-B4C6-21174DDD0294}" type="pres">
      <dgm:prSet presAssocID="{24392C91-9D5E-4D00-8EFC-C20747A4B0D8}" presName="iconBgRect" presStyleLbl="bgShp" presStyleIdx="1" presStyleCnt="6"/>
      <dgm:spPr/>
    </dgm:pt>
    <dgm:pt modelId="{8A127E02-6EA1-4648-B1EC-35278AE02DDE}" type="pres">
      <dgm:prSet presAssocID="{24392C91-9D5E-4D00-8EFC-C20747A4B0D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351F744D-90C2-41AA-8CD5-845AF37697B7}" type="pres">
      <dgm:prSet presAssocID="{24392C91-9D5E-4D00-8EFC-C20747A4B0D8}" presName="spaceRect" presStyleCnt="0"/>
      <dgm:spPr/>
    </dgm:pt>
    <dgm:pt modelId="{A5318DC3-4CEF-4FEA-920F-3F62E486E6E5}" type="pres">
      <dgm:prSet presAssocID="{24392C91-9D5E-4D00-8EFC-C20747A4B0D8}" presName="textRect" presStyleLbl="revTx" presStyleIdx="1" presStyleCnt="6">
        <dgm:presLayoutVars>
          <dgm:chMax val="1"/>
          <dgm:chPref val="1"/>
        </dgm:presLayoutVars>
      </dgm:prSet>
      <dgm:spPr/>
    </dgm:pt>
    <dgm:pt modelId="{F6C1976D-C3E2-45D5-8403-1DAE7EA17E20}" type="pres">
      <dgm:prSet presAssocID="{AA9A7EF7-BE1F-4D25-B723-634BD201BE38}" presName="sibTrans" presStyleLbl="sibTrans2D1" presStyleIdx="0" presStyleCnt="0"/>
      <dgm:spPr/>
    </dgm:pt>
    <dgm:pt modelId="{ECF2F8BA-56C6-499F-B14D-FB19428922F4}" type="pres">
      <dgm:prSet presAssocID="{EB64685A-DAAD-4D5E-BB6E-326A26C16D6E}" presName="compNode" presStyleCnt="0"/>
      <dgm:spPr/>
    </dgm:pt>
    <dgm:pt modelId="{F66894A9-2764-48FA-989C-3D1BBE688C4A}" type="pres">
      <dgm:prSet presAssocID="{EB64685A-DAAD-4D5E-BB6E-326A26C16D6E}" presName="iconBgRect" presStyleLbl="bgShp" presStyleIdx="2" presStyleCnt="6"/>
      <dgm:spPr/>
    </dgm:pt>
    <dgm:pt modelId="{F5E588C4-34F3-4E0E-96EB-2DBB3D284065}" type="pres">
      <dgm:prSet presAssocID="{EB64685A-DAAD-4D5E-BB6E-326A26C16D6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4ED67EC1-911C-4F12-8369-A3001BAAB5F3}" type="pres">
      <dgm:prSet presAssocID="{EB64685A-DAAD-4D5E-BB6E-326A26C16D6E}" presName="spaceRect" presStyleCnt="0"/>
      <dgm:spPr/>
    </dgm:pt>
    <dgm:pt modelId="{8397065C-3931-41A8-BAE9-9AC902D3EE4E}" type="pres">
      <dgm:prSet presAssocID="{EB64685A-DAAD-4D5E-BB6E-326A26C16D6E}" presName="textRect" presStyleLbl="revTx" presStyleIdx="2" presStyleCnt="6">
        <dgm:presLayoutVars>
          <dgm:chMax val="1"/>
          <dgm:chPref val="1"/>
        </dgm:presLayoutVars>
      </dgm:prSet>
      <dgm:spPr/>
    </dgm:pt>
    <dgm:pt modelId="{3EA30870-FDC5-4E06-840F-F3C740A3B6B4}" type="pres">
      <dgm:prSet presAssocID="{B9985B60-D84B-413F-9F0B-94A35347AF30}" presName="sibTrans" presStyleLbl="sibTrans2D1" presStyleIdx="0" presStyleCnt="0"/>
      <dgm:spPr/>
    </dgm:pt>
    <dgm:pt modelId="{ED019BFD-81B6-4CE5-B5AF-589C93D07FF7}" type="pres">
      <dgm:prSet presAssocID="{5D6B8C60-5C03-4748-AB8A-46E0CF35696E}" presName="compNode" presStyleCnt="0"/>
      <dgm:spPr/>
    </dgm:pt>
    <dgm:pt modelId="{6BEF82A6-3C08-49D0-BFCC-533C503F87DE}" type="pres">
      <dgm:prSet presAssocID="{5D6B8C60-5C03-4748-AB8A-46E0CF35696E}" presName="iconBgRect" presStyleLbl="bgShp" presStyleIdx="3" presStyleCnt="6"/>
      <dgm:spPr/>
    </dgm:pt>
    <dgm:pt modelId="{971DBA8A-7661-4F59-BC82-19F77BE8FBD5}" type="pres">
      <dgm:prSet presAssocID="{5D6B8C60-5C03-4748-AB8A-46E0CF35696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201417C8-7084-43C2-A1EE-E936A616866A}" type="pres">
      <dgm:prSet presAssocID="{5D6B8C60-5C03-4748-AB8A-46E0CF35696E}" presName="spaceRect" presStyleCnt="0"/>
      <dgm:spPr/>
    </dgm:pt>
    <dgm:pt modelId="{7A906EB8-6967-4E72-9865-0FAB15ABE4BC}" type="pres">
      <dgm:prSet presAssocID="{5D6B8C60-5C03-4748-AB8A-46E0CF35696E}" presName="textRect" presStyleLbl="revTx" presStyleIdx="3" presStyleCnt="6">
        <dgm:presLayoutVars>
          <dgm:chMax val="1"/>
          <dgm:chPref val="1"/>
        </dgm:presLayoutVars>
      </dgm:prSet>
      <dgm:spPr/>
    </dgm:pt>
    <dgm:pt modelId="{FC181E6D-BCA5-4072-829C-3534CB5A7FA2}" type="pres">
      <dgm:prSet presAssocID="{9F377B4E-22E5-4754-8CEE-EE7C41D77018}" presName="sibTrans" presStyleLbl="sibTrans2D1" presStyleIdx="0" presStyleCnt="0"/>
      <dgm:spPr/>
    </dgm:pt>
    <dgm:pt modelId="{DAD0EEC8-BE25-4271-B42C-75AE08DA7F73}" type="pres">
      <dgm:prSet presAssocID="{A01A72FA-7C96-4FBE-801B-727D5070E1F2}" presName="compNode" presStyleCnt="0"/>
      <dgm:spPr/>
    </dgm:pt>
    <dgm:pt modelId="{30E91729-EF7A-48EA-8963-7838990808AF}" type="pres">
      <dgm:prSet presAssocID="{A01A72FA-7C96-4FBE-801B-727D5070E1F2}" presName="iconBgRect" presStyleLbl="bgShp" presStyleIdx="4" presStyleCnt="6"/>
      <dgm:spPr/>
    </dgm:pt>
    <dgm:pt modelId="{9C7B5010-B43D-4829-934E-C7E3965B9094}" type="pres">
      <dgm:prSet presAssocID="{A01A72FA-7C96-4FBE-801B-727D5070E1F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FDA9275-239B-4F4F-B597-FE2C4B176FDA}" type="pres">
      <dgm:prSet presAssocID="{A01A72FA-7C96-4FBE-801B-727D5070E1F2}" presName="spaceRect" presStyleCnt="0"/>
      <dgm:spPr/>
    </dgm:pt>
    <dgm:pt modelId="{38E1D361-C4F1-416B-8782-5639C3B57DB0}" type="pres">
      <dgm:prSet presAssocID="{A01A72FA-7C96-4FBE-801B-727D5070E1F2}" presName="textRect" presStyleLbl="revTx" presStyleIdx="4" presStyleCnt="6">
        <dgm:presLayoutVars>
          <dgm:chMax val="1"/>
          <dgm:chPref val="1"/>
        </dgm:presLayoutVars>
      </dgm:prSet>
      <dgm:spPr/>
    </dgm:pt>
    <dgm:pt modelId="{FCDFF622-C0C1-4477-AB89-7EDBBD9B51DC}" type="pres">
      <dgm:prSet presAssocID="{AF8E32B0-C267-45D8-9FDF-3A7227820A88}" presName="sibTrans" presStyleLbl="sibTrans2D1" presStyleIdx="0" presStyleCnt="0"/>
      <dgm:spPr/>
    </dgm:pt>
    <dgm:pt modelId="{25BA61B4-E065-43B2-8E98-2BB656EAA872}" type="pres">
      <dgm:prSet presAssocID="{FD7DD6E5-D13D-4A20-8541-6A7B6A65A20B}" presName="compNode" presStyleCnt="0"/>
      <dgm:spPr/>
    </dgm:pt>
    <dgm:pt modelId="{B87E252E-BE53-464C-92A1-478CAE80FCA0}" type="pres">
      <dgm:prSet presAssocID="{FD7DD6E5-D13D-4A20-8541-6A7B6A65A20B}" presName="iconBgRect" presStyleLbl="bgShp" presStyleIdx="5" presStyleCnt="6"/>
      <dgm:spPr/>
    </dgm:pt>
    <dgm:pt modelId="{FE754B37-70D8-44FA-B2D2-9C5A60166F92}" type="pres">
      <dgm:prSet presAssocID="{FD7DD6E5-D13D-4A20-8541-6A7B6A65A20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E1F63F0D-7096-489F-A8FF-893A085C86CC}" type="pres">
      <dgm:prSet presAssocID="{FD7DD6E5-D13D-4A20-8541-6A7B6A65A20B}" presName="spaceRect" presStyleCnt="0"/>
      <dgm:spPr/>
    </dgm:pt>
    <dgm:pt modelId="{CABBE7B9-3DBF-47C2-9BF5-840682660A3C}" type="pres">
      <dgm:prSet presAssocID="{FD7DD6E5-D13D-4A20-8541-6A7B6A65A20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BF8D401-27E5-492B-9031-E82E738FAD80}" srcId="{A34C2F27-3243-4FFC-8AB0-7F4D2573EAF6}" destId="{5D6B8C60-5C03-4748-AB8A-46E0CF35696E}" srcOrd="3" destOrd="0" parTransId="{63962387-E39B-4022-B4C3-0CDDD7777DB4}" sibTransId="{9F377B4E-22E5-4754-8CEE-EE7C41D77018}"/>
    <dgm:cxn modelId="{1D20161A-2858-4D14-98C8-7F5EDDEB2F70}" srcId="{A34C2F27-3243-4FFC-8AB0-7F4D2573EAF6}" destId="{FD7DD6E5-D13D-4A20-8541-6A7B6A65A20B}" srcOrd="5" destOrd="0" parTransId="{CC1BC53A-82DC-4E75-91AF-9203DC35FC8D}" sibTransId="{4A4948C2-1383-450D-A584-26CC984B9658}"/>
    <dgm:cxn modelId="{DC539C1E-2C4D-4F27-9974-60F4C6FDF6EE}" type="presOf" srcId="{86EBA016-DB9E-4AAC-936D-CA544EE374C7}" destId="{413CBB98-DBCA-4554-8DCB-19F06CF274BF}" srcOrd="0" destOrd="0" presId="urn:microsoft.com/office/officeart/2018/2/layout/IconCircleList"/>
    <dgm:cxn modelId="{984B3632-6697-4DFA-A417-710DFD45B3DC}" type="presOf" srcId="{5D6B8C60-5C03-4748-AB8A-46E0CF35696E}" destId="{7A906EB8-6967-4E72-9865-0FAB15ABE4BC}" srcOrd="0" destOrd="0" presId="urn:microsoft.com/office/officeart/2018/2/layout/IconCircleList"/>
    <dgm:cxn modelId="{76D70A40-6AD5-4406-A1FB-4C489055CBC8}" srcId="{A34C2F27-3243-4FFC-8AB0-7F4D2573EAF6}" destId="{A01A72FA-7C96-4FBE-801B-727D5070E1F2}" srcOrd="4" destOrd="0" parTransId="{6517E9DB-5A41-4173-B385-5A6A68A27D36}" sibTransId="{AF8E32B0-C267-45D8-9FDF-3A7227820A88}"/>
    <dgm:cxn modelId="{073A4641-09CE-4BB1-962E-5D38485A3AD7}" type="presOf" srcId="{9F377B4E-22E5-4754-8CEE-EE7C41D77018}" destId="{FC181E6D-BCA5-4072-829C-3534CB5A7FA2}" srcOrd="0" destOrd="0" presId="urn:microsoft.com/office/officeart/2018/2/layout/IconCircleList"/>
    <dgm:cxn modelId="{13C85743-F180-47AB-918D-6671B6C5B507}" type="presOf" srcId="{FD7DD6E5-D13D-4A20-8541-6A7B6A65A20B}" destId="{CABBE7B9-3DBF-47C2-9BF5-840682660A3C}" srcOrd="0" destOrd="0" presId="urn:microsoft.com/office/officeart/2018/2/layout/IconCircleList"/>
    <dgm:cxn modelId="{74291145-397F-4A79-AC39-FE492D4706F8}" type="presOf" srcId="{EB64685A-DAAD-4D5E-BB6E-326A26C16D6E}" destId="{8397065C-3931-41A8-BAE9-9AC902D3EE4E}" srcOrd="0" destOrd="0" presId="urn:microsoft.com/office/officeart/2018/2/layout/IconCircleList"/>
    <dgm:cxn modelId="{38D4015F-1C8C-474D-8478-CE349666AFDC}" type="presOf" srcId="{AA9A7EF7-BE1F-4D25-B723-634BD201BE38}" destId="{F6C1976D-C3E2-45D5-8403-1DAE7EA17E20}" srcOrd="0" destOrd="0" presId="urn:microsoft.com/office/officeart/2018/2/layout/IconCircleList"/>
    <dgm:cxn modelId="{B75C2462-A589-4A0A-B6EE-41BB8F798FCE}" type="presOf" srcId="{AF8E32B0-C267-45D8-9FDF-3A7227820A88}" destId="{FCDFF622-C0C1-4477-AB89-7EDBBD9B51DC}" srcOrd="0" destOrd="0" presId="urn:microsoft.com/office/officeart/2018/2/layout/IconCircleList"/>
    <dgm:cxn modelId="{4A47FB69-0A1B-4F45-8DC9-C670D544480C}" type="presOf" srcId="{9B72F794-200E-4819-8B71-CC34D642DAA1}" destId="{6710CA6B-02A4-4802-B0FF-DAB9671B71BF}" srcOrd="0" destOrd="0" presId="urn:microsoft.com/office/officeart/2018/2/layout/IconCircleList"/>
    <dgm:cxn modelId="{D0E6E16A-E8DA-406D-9B22-BE1FD6E8A466}" type="presOf" srcId="{A34C2F27-3243-4FFC-8AB0-7F4D2573EAF6}" destId="{A4CE1888-6054-4738-B300-1FAB9984E349}" srcOrd="0" destOrd="0" presId="urn:microsoft.com/office/officeart/2018/2/layout/IconCircleList"/>
    <dgm:cxn modelId="{71920898-1F8F-4983-9946-C0B11ECD6394}" type="presOf" srcId="{24392C91-9D5E-4D00-8EFC-C20747A4B0D8}" destId="{A5318DC3-4CEF-4FEA-920F-3F62E486E6E5}" srcOrd="0" destOrd="0" presId="urn:microsoft.com/office/officeart/2018/2/layout/IconCircleList"/>
    <dgm:cxn modelId="{7CB79FA1-D60A-4F23-930B-D615EFE74408}" type="presOf" srcId="{A01A72FA-7C96-4FBE-801B-727D5070E1F2}" destId="{38E1D361-C4F1-416B-8782-5639C3B57DB0}" srcOrd="0" destOrd="0" presId="urn:microsoft.com/office/officeart/2018/2/layout/IconCircleList"/>
    <dgm:cxn modelId="{27DCB6A3-218D-4025-AB6A-2972AC37760C}" srcId="{A34C2F27-3243-4FFC-8AB0-7F4D2573EAF6}" destId="{EB64685A-DAAD-4D5E-BB6E-326A26C16D6E}" srcOrd="2" destOrd="0" parTransId="{A03367CA-BCD8-44CF-B11E-EEFB65B7D1DC}" sibTransId="{B9985B60-D84B-413F-9F0B-94A35347AF30}"/>
    <dgm:cxn modelId="{10AFB5AD-AAF0-440B-AABD-737AB85F6317}" type="presOf" srcId="{B9985B60-D84B-413F-9F0B-94A35347AF30}" destId="{3EA30870-FDC5-4E06-840F-F3C740A3B6B4}" srcOrd="0" destOrd="0" presId="urn:microsoft.com/office/officeart/2018/2/layout/IconCircleList"/>
    <dgm:cxn modelId="{5926D2E4-1520-49E1-9132-247C87D5A2C8}" srcId="{A34C2F27-3243-4FFC-8AB0-7F4D2573EAF6}" destId="{9B72F794-200E-4819-8B71-CC34D642DAA1}" srcOrd="0" destOrd="0" parTransId="{E61C210A-C7F3-499E-B224-D3F295179C75}" sibTransId="{86EBA016-DB9E-4AAC-936D-CA544EE374C7}"/>
    <dgm:cxn modelId="{DC6522ED-A2FB-4B6D-86B5-629701F8609D}" srcId="{A34C2F27-3243-4FFC-8AB0-7F4D2573EAF6}" destId="{24392C91-9D5E-4D00-8EFC-C20747A4B0D8}" srcOrd="1" destOrd="0" parTransId="{7FEA4F89-D54C-4B13-BFF4-89F64147ADAE}" sibTransId="{AA9A7EF7-BE1F-4D25-B723-634BD201BE38}"/>
    <dgm:cxn modelId="{35CF3C76-EF71-4BDC-90BC-04DE9D0D4462}" type="presParOf" srcId="{A4CE1888-6054-4738-B300-1FAB9984E349}" destId="{30D82133-5E20-4EC1-BF41-A3D932120E0A}" srcOrd="0" destOrd="0" presId="urn:microsoft.com/office/officeart/2018/2/layout/IconCircleList"/>
    <dgm:cxn modelId="{1C67F973-41BB-4275-91C7-A3F7577B6707}" type="presParOf" srcId="{30D82133-5E20-4EC1-BF41-A3D932120E0A}" destId="{6644F752-BFED-4CCD-AF04-6F34D40FAAB0}" srcOrd="0" destOrd="0" presId="urn:microsoft.com/office/officeart/2018/2/layout/IconCircleList"/>
    <dgm:cxn modelId="{9C317A4B-30D5-4514-B629-79071521667B}" type="presParOf" srcId="{6644F752-BFED-4CCD-AF04-6F34D40FAAB0}" destId="{FE4F2A0B-8523-41AD-8399-D380831F2234}" srcOrd="0" destOrd="0" presId="urn:microsoft.com/office/officeart/2018/2/layout/IconCircleList"/>
    <dgm:cxn modelId="{2E9230D3-040B-466A-9C8E-041144D0F84C}" type="presParOf" srcId="{6644F752-BFED-4CCD-AF04-6F34D40FAAB0}" destId="{21D7AF79-257E-4476-8EB4-4BCBCDEEAA1A}" srcOrd="1" destOrd="0" presId="urn:microsoft.com/office/officeart/2018/2/layout/IconCircleList"/>
    <dgm:cxn modelId="{C48AEED7-8C30-4963-9CA5-F87465684316}" type="presParOf" srcId="{6644F752-BFED-4CCD-AF04-6F34D40FAAB0}" destId="{014A08A1-1FD9-444A-A118-A0C74317E80F}" srcOrd="2" destOrd="0" presId="urn:microsoft.com/office/officeart/2018/2/layout/IconCircleList"/>
    <dgm:cxn modelId="{275D5C7A-B5B2-42FB-8CC6-73BBFC857FD0}" type="presParOf" srcId="{6644F752-BFED-4CCD-AF04-6F34D40FAAB0}" destId="{6710CA6B-02A4-4802-B0FF-DAB9671B71BF}" srcOrd="3" destOrd="0" presId="urn:microsoft.com/office/officeart/2018/2/layout/IconCircleList"/>
    <dgm:cxn modelId="{E55F6421-9E2A-41DD-8A7D-09806B5F6DC4}" type="presParOf" srcId="{30D82133-5E20-4EC1-BF41-A3D932120E0A}" destId="{413CBB98-DBCA-4554-8DCB-19F06CF274BF}" srcOrd="1" destOrd="0" presId="urn:microsoft.com/office/officeart/2018/2/layout/IconCircleList"/>
    <dgm:cxn modelId="{B10C014C-1070-4171-9628-F2E65C99E1C8}" type="presParOf" srcId="{30D82133-5E20-4EC1-BF41-A3D932120E0A}" destId="{3A83D2C8-ADD4-4343-965E-ED25FEE3408E}" srcOrd="2" destOrd="0" presId="urn:microsoft.com/office/officeart/2018/2/layout/IconCircleList"/>
    <dgm:cxn modelId="{B9E1044E-1305-43EA-AD8E-0347977144AD}" type="presParOf" srcId="{3A83D2C8-ADD4-4343-965E-ED25FEE3408E}" destId="{7E1ED447-D93A-4A38-B4C6-21174DDD0294}" srcOrd="0" destOrd="0" presId="urn:microsoft.com/office/officeart/2018/2/layout/IconCircleList"/>
    <dgm:cxn modelId="{825C8587-4530-46C8-B440-FFECFBE03C7F}" type="presParOf" srcId="{3A83D2C8-ADD4-4343-965E-ED25FEE3408E}" destId="{8A127E02-6EA1-4648-B1EC-35278AE02DDE}" srcOrd="1" destOrd="0" presId="urn:microsoft.com/office/officeart/2018/2/layout/IconCircleList"/>
    <dgm:cxn modelId="{34398DA5-3967-40DB-A56A-6A3274371362}" type="presParOf" srcId="{3A83D2C8-ADD4-4343-965E-ED25FEE3408E}" destId="{351F744D-90C2-41AA-8CD5-845AF37697B7}" srcOrd="2" destOrd="0" presId="urn:microsoft.com/office/officeart/2018/2/layout/IconCircleList"/>
    <dgm:cxn modelId="{5F5564B6-D2C1-46D5-A5C8-4FACC4A0C704}" type="presParOf" srcId="{3A83D2C8-ADD4-4343-965E-ED25FEE3408E}" destId="{A5318DC3-4CEF-4FEA-920F-3F62E486E6E5}" srcOrd="3" destOrd="0" presId="urn:microsoft.com/office/officeart/2018/2/layout/IconCircleList"/>
    <dgm:cxn modelId="{4E53EF0B-C486-4839-80EE-1F459906F19F}" type="presParOf" srcId="{30D82133-5E20-4EC1-BF41-A3D932120E0A}" destId="{F6C1976D-C3E2-45D5-8403-1DAE7EA17E20}" srcOrd="3" destOrd="0" presId="urn:microsoft.com/office/officeart/2018/2/layout/IconCircleList"/>
    <dgm:cxn modelId="{D096E4E5-5DB2-4757-AC18-90DC50DBF6AD}" type="presParOf" srcId="{30D82133-5E20-4EC1-BF41-A3D932120E0A}" destId="{ECF2F8BA-56C6-499F-B14D-FB19428922F4}" srcOrd="4" destOrd="0" presId="urn:microsoft.com/office/officeart/2018/2/layout/IconCircleList"/>
    <dgm:cxn modelId="{C5815374-BA23-444B-9ABF-9E2139D1C32E}" type="presParOf" srcId="{ECF2F8BA-56C6-499F-B14D-FB19428922F4}" destId="{F66894A9-2764-48FA-989C-3D1BBE688C4A}" srcOrd="0" destOrd="0" presId="urn:microsoft.com/office/officeart/2018/2/layout/IconCircleList"/>
    <dgm:cxn modelId="{01CB6A4D-8641-4B25-8993-9397764AE76C}" type="presParOf" srcId="{ECF2F8BA-56C6-499F-B14D-FB19428922F4}" destId="{F5E588C4-34F3-4E0E-96EB-2DBB3D284065}" srcOrd="1" destOrd="0" presId="urn:microsoft.com/office/officeart/2018/2/layout/IconCircleList"/>
    <dgm:cxn modelId="{0CE6CACC-288D-4015-94F2-970A52A32939}" type="presParOf" srcId="{ECF2F8BA-56C6-499F-B14D-FB19428922F4}" destId="{4ED67EC1-911C-4F12-8369-A3001BAAB5F3}" srcOrd="2" destOrd="0" presId="urn:microsoft.com/office/officeart/2018/2/layout/IconCircleList"/>
    <dgm:cxn modelId="{6C5F44D8-6637-44D3-A107-0EC227084851}" type="presParOf" srcId="{ECF2F8BA-56C6-499F-B14D-FB19428922F4}" destId="{8397065C-3931-41A8-BAE9-9AC902D3EE4E}" srcOrd="3" destOrd="0" presId="urn:microsoft.com/office/officeart/2018/2/layout/IconCircleList"/>
    <dgm:cxn modelId="{03D5AA1F-A65D-43C9-92EE-C907646E02CB}" type="presParOf" srcId="{30D82133-5E20-4EC1-BF41-A3D932120E0A}" destId="{3EA30870-FDC5-4E06-840F-F3C740A3B6B4}" srcOrd="5" destOrd="0" presId="urn:microsoft.com/office/officeart/2018/2/layout/IconCircleList"/>
    <dgm:cxn modelId="{C3AF5542-FEB0-42BE-96B9-B813286FF7B8}" type="presParOf" srcId="{30D82133-5E20-4EC1-BF41-A3D932120E0A}" destId="{ED019BFD-81B6-4CE5-B5AF-589C93D07FF7}" srcOrd="6" destOrd="0" presId="urn:microsoft.com/office/officeart/2018/2/layout/IconCircleList"/>
    <dgm:cxn modelId="{DC22666A-8557-4EA4-B387-0FB378D7B59B}" type="presParOf" srcId="{ED019BFD-81B6-4CE5-B5AF-589C93D07FF7}" destId="{6BEF82A6-3C08-49D0-BFCC-533C503F87DE}" srcOrd="0" destOrd="0" presId="urn:microsoft.com/office/officeart/2018/2/layout/IconCircleList"/>
    <dgm:cxn modelId="{4339A9AD-1115-49FC-AD50-34CAA080E9AF}" type="presParOf" srcId="{ED019BFD-81B6-4CE5-B5AF-589C93D07FF7}" destId="{971DBA8A-7661-4F59-BC82-19F77BE8FBD5}" srcOrd="1" destOrd="0" presId="urn:microsoft.com/office/officeart/2018/2/layout/IconCircleList"/>
    <dgm:cxn modelId="{465E62F2-C9FA-4C75-87BF-1DFC448D055F}" type="presParOf" srcId="{ED019BFD-81B6-4CE5-B5AF-589C93D07FF7}" destId="{201417C8-7084-43C2-A1EE-E936A616866A}" srcOrd="2" destOrd="0" presId="urn:microsoft.com/office/officeart/2018/2/layout/IconCircleList"/>
    <dgm:cxn modelId="{BB1FCDCD-65F5-4315-BD62-4D4D07D990A3}" type="presParOf" srcId="{ED019BFD-81B6-4CE5-B5AF-589C93D07FF7}" destId="{7A906EB8-6967-4E72-9865-0FAB15ABE4BC}" srcOrd="3" destOrd="0" presId="urn:microsoft.com/office/officeart/2018/2/layout/IconCircleList"/>
    <dgm:cxn modelId="{FB093436-54EB-4D12-8643-65AD88ADD45C}" type="presParOf" srcId="{30D82133-5E20-4EC1-BF41-A3D932120E0A}" destId="{FC181E6D-BCA5-4072-829C-3534CB5A7FA2}" srcOrd="7" destOrd="0" presId="urn:microsoft.com/office/officeart/2018/2/layout/IconCircleList"/>
    <dgm:cxn modelId="{CBE3F17E-B3A6-470E-93E0-98B898295F3D}" type="presParOf" srcId="{30D82133-5E20-4EC1-BF41-A3D932120E0A}" destId="{DAD0EEC8-BE25-4271-B42C-75AE08DA7F73}" srcOrd="8" destOrd="0" presId="urn:microsoft.com/office/officeart/2018/2/layout/IconCircleList"/>
    <dgm:cxn modelId="{B35DEC29-2C38-4CC5-B0DD-292A3A8E0FA9}" type="presParOf" srcId="{DAD0EEC8-BE25-4271-B42C-75AE08DA7F73}" destId="{30E91729-EF7A-48EA-8963-7838990808AF}" srcOrd="0" destOrd="0" presId="urn:microsoft.com/office/officeart/2018/2/layout/IconCircleList"/>
    <dgm:cxn modelId="{FF3F3E88-B6CF-4BB3-BA7B-B3854D79428A}" type="presParOf" srcId="{DAD0EEC8-BE25-4271-B42C-75AE08DA7F73}" destId="{9C7B5010-B43D-4829-934E-C7E3965B9094}" srcOrd="1" destOrd="0" presId="urn:microsoft.com/office/officeart/2018/2/layout/IconCircleList"/>
    <dgm:cxn modelId="{CACBA50B-B183-47D9-B84F-25222839E08D}" type="presParOf" srcId="{DAD0EEC8-BE25-4271-B42C-75AE08DA7F73}" destId="{1FDA9275-239B-4F4F-B597-FE2C4B176FDA}" srcOrd="2" destOrd="0" presId="urn:microsoft.com/office/officeart/2018/2/layout/IconCircleList"/>
    <dgm:cxn modelId="{F623F6F1-8A8A-42ED-BFA1-99A30D135606}" type="presParOf" srcId="{DAD0EEC8-BE25-4271-B42C-75AE08DA7F73}" destId="{38E1D361-C4F1-416B-8782-5639C3B57DB0}" srcOrd="3" destOrd="0" presId="urn:microsoft.com/office/officeart/2018/2/layout/IconCircleList"/>
    <dgm:cxn modelId="{5D50A812-87D3-47F8-BDE6-EBAC71818237}" type="presParOf" srcId="{30D82133-5E20-4EC1-BF41-A3D932120E0A}" destId="{FCDFF622-C0C1-4477-AB89-7EDBBD9B51DC}" srcOrd="9" destOrd="0" presId="urn:microsoft.com/office/officeart/2018/2/layout/IconCircleList"/>
    <dgm:cxn modelId="{AD4E4E19-AC4C-4429-8833-D584242ED23C}" type="presParOf" srcId="{30D82133-5E20-4EC1-BF41-A3D932120E0A}" destId="{25BA61B4-E065-43B2-8E98-2BB656EAA872}" srcOrd="10" destOrd="0" presId="urn:microsoft.com/office/officeart/2018/2/layout/IconCircleList"/>
    <dgm:cxn modelId="{79AA2611-9D81-4889-8005-3F8DB8E252B0}" type="presParOf" srcId="{25BA61B4-E065-43B2-8E98-2BB656EAA872}" destId="{B87E252E-BE53-464C-92A1-478CAE80FCA0}" srcOrd="0" destOrd="0" presId="urn:microsoft.com/office/officeart/2018/2/layout/IconCircleList"/>
    <dgm:cxn modelId="{73ED4E30-EDB4-4C0A-B87F-68EC61D8DA7A}" type="presParOf" srcId="{25BA61B4-E065-43B2-8E98-2BB656EAA872}" destId="{FE754B37-70D8-44FA-B2D2-9C5A60166F92}" srcOrd="1" destOrd="0" presId="urn:microsoft.com/office/officeart/2018/2/layout/IconCircleList"/>
    <dgm:cxn modelId="{CCB86473-DEE9-4366-9CA0-90077CD7DC03}" type="presParOf" srcId="{25BA61B4-E065-43B2-8E98-2BB656EAA872}" destId="{E1F63F0D-7096-489F-A8FF-893A085C86CC}" srcOrd="2" destOrd="0" presId="urn:microsoft.com/office/officeart/2018/2/layout/IconCircleList"/>
    <dgm:cxn modelId="{BD80A300-3BAE-4643-8465-1B0BE3F4ECE9}" type="presParOf" srcId="{25BA61B4-E065-43B2-8E98-2BB656EAA872}" destId="{CABBE7B9-3DBF-47C2-9BF5-840682660A3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E42412-3F74-4B0A-AB37-743D9C6260CC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1F53FA-40DC-4378-BAFB-2004A4F232B0}">
      <dgm:prSet/>
      <dgm:spPr/>
      <dgm:t>
        <a:bodyPr/>
        <a:lstStyle/>
        <a:p>
          <a:r>
            <a:rPr lang="en-US"/>
            <a:t>TDD allows for testing in isolation – Mocking, Stubbing, spying, dependency injection, encapsulation </a:t>
          </a:r>
        </a:p>
      </dgm:t>
    </dgm:pt>
    <dgm:pt modelId="{A664D134-E636-47A6-AD93-303EB4DB434A}" type="parTrans" cxnId="{B2EA8349-2ACF-4456-9D63-46ECE19DD236}">
      <dgm:prSet/>
      <dgm:spPr/>
      <dgm:t>
        <a:bodyPr/>
        <a:lstStyle/>
        <a:p>
          <a:endParaRPr lang="en-US"/>
        </a:p>
      </dgm:t>
    </dgm:pt>
    <dgm:pt modelId="{1007D5EA-82F1-4268-9961-B6EA846EBBA6}" type="sibTrans" cxnId="{B2EA8349-2ACF-4456-9D63-46ECE19DD236}">
      <dgm:prSet/>
      <dgm:spPr/>
      <dgm:t>
        <a:bodyPr/>
        <a:lstStyle/>
        <a:p>
          <a:endParaRPr lang="en-US"/>
        </a:p>
      </dgm:t>
    </dgm:pt>
    <dgm:pt modelId="{A652E6D2-8FD4-4BF4-A1A1-0376C30893FD}">
      <dgm:prSet/>
      <dgm:spPr/>
      <dgm:t>
        <a:bodyPr/>
        <a:lstStyle/>
        <a:p>
          <a:r>
            <a:rPr lang="en-US"/>
            <a:t>XP principles </a:t>
          </a:r>
        </a:p>
      </dgm:t>
    </dgm:pt>
    <dgm:pt modelId="{45289C74-D7A8-48F9-810F-16BC1A5D7EF1}" type="parTrans" cxnId="{DC45DF01-EBE2-4C83-A4CB-9D004CFFF44C}">
      <dgm:prSet/>
      <dgm:spPr/>
      <dgm:t>
        <a:bodyPr/>
        <a:lstStyle/>
        <a:p>
          <a:endParaRPr lang="en-US"/>
        </a:p>
      </dgm:t>
    </dgm:pt>
    <dgm:pt modelId="{F046CA8D-CEBA-4920-82A1-983C46974F98}" type="sibTrans" cxnId="{DC45DF01-EBE2-4C83-A4CB-9D004CFFF44C}">
      <dgm:prSet/>
      <dgm:spPr/>
      <dgm:t>
        <a:bodyPr/>
        <a:lstStyle/>
        <a:p>
          <a:endParaRPr lang="en-US"/>
        </a:p>
      </dgm:t>
    </dgm:pt>
    <dgm:pt modelId="{C90C111E-BCB1-4981-930C-92A97C1EC52D}">
      <dgm:prSet/>
      <dgm:spPr/>
      <dgm:t>
        <a:bodyPr/>
        <a:lstStyle/>
        <a:p>
          <a:r>
            <a:rPr lang="en-US"/>
            <a:t>SOLID </a:t>
          </a:r>
        </a:p>
      </dgm:t>
    </dgm:pt>
    <dgm:pt modelId="{EBAEBB90-CB0C-40FB-9B77-C064CAA9CDFA}" type="parTrans" cxnId="{D2FC6537-AC9F-4080-AF35-3C01D56CDD46}">
      <dgm:prSet/>
      <dgm:spPr/>
      <dgm:t>
        <a:bodyPr/>
        <a:lstStyle/>
        <a:p>
          <a:endParaRPr lang="en-US"/>
        </a:p>
      </dgm:t>
    </dgm:pt>
    <dgm:pt modelId="{DD9BBB56-6587-4DAF-871C-414CF1BC88E0}" type="sibTrans" cxnId="{D2FC6537-AC9F-4080-AF35-3C01D56CDD46}">
      <dgm:prSet/>
      <dgm:spPr/>
      <dgm:t>
        <a:bodyPr/>
        <a:lstStyle/>
        <a:p>
          <a:endParaRPr lang="en-US"/>
        </a:p>
      </dgm:t>
    </dgm:pt>
    <dgm:pt modelId="{29D1F150-C853-4BB2-8388-806C4D2169F2}">
      <dgm:prSet/>
      <dgm:spPr/>
      <dgm:t>
        <a:bodyPr/>
        <a:lstStyle/>
        <a:p>
          <a:r>
            <a:rPr lang="en-US"/>
            <a:t>TDD is part of BDD – multiple unit tests to pass a feature test </a:t>
          </a:r>
        </a:p>
      </dgm:t>
    </dgm:pt>
    <dgm:pt modelId="{1C33C831-2E87-41AD-BC19-D126D121DBE8}" type="parTrans" cxnId="{016B5E0C-876D-4C71-B8AA-13A413F4835D}">
      <dgm:prSet/>
      <dgm:spPr/>
      <dgm:t>
        <a:bodyPr/>
        <a:lstStyle/>
        <a:p>
          <a:endParaRPr lang="en-US"/>
        </a:p>
      </dgm:t>
    </dgm:pt>
    <dgm:pt modelId="{5C292CEE-C7A9-43A7-ACAA-1642FD31E311}" type="sibTrans" cxnId="{016B5E0C-876D-4C71-B8AA-13A413F4835D}">
      <dgm:prSet/>
      <dgm:spPr/>
      <dgm:t>
        <a:bodyPr/>
        <a:lstStyle/>
        <a:p>
          <a:endParaRPr lang="en-US"/>
        </a:p>
      </dgm:t>
    </dgm:pt>
    <dgm:pt modelId="{C26064D0-113A-314A-A347-6324C378A954}" type="pres">
      <dgm:prSet presAssocID="{B3E42412-3F74-4B0A-AB37-743D9C6260CC}" presName="matrix" presStyleCnt="0">
        <dgm:presLayoutVars>
          <dgm:chMax val="1"/>
          <dgm:dir/>
          <dgm:resizeHandles val="exact"/>
        </dgm:presLayoutVars>
      </dgm:prSet>
      <dgm:spPr/>
    </dgm:pt>
    <dgm:pt modelId="{5E5ED52B-A649-AC49-8915-24C04549AC92}" type="pres">
      <dgm:prSet presAssocID="{B3E42412-3F74-4B0A-AB37-743D9C6260CC}" presName="diamond" presStyleLbl="bgShp" presStyleIdx="0" presStyleCnt="1"/>
      <dgm:spPr/>
    </dgm:pt>
    <dgm:pt modelId="{5015D1F3-1991-BC4F-99D7-105A37FAB15E}" type="pres">
      <dgm:prSet presAssocID="{B3E42412-3F74-4B0A-AB37-743D9C6260C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DEC6B5A-4B71-8B47-957B-E07CA14DB7B5}" type="pres">
      <dgm:prSet presAssocID="{B3E42412-3F74-4B0A-AB37-743D9C6260C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D88DE5D-F75D-404E-826E-036CF5E98DBA}" type="pres">
      <dgm:prSet presAssocID="{B3E42412-3F74-4B0A-AB37-743D9C6260C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2F53736-496F-664A-9B15-5F115A6DF5FD}" type="pres">
      <dgm:prSet presAssocID="{B3E42412-3F74-4B0A-AB37-743D9C6260C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3DD1901-967D-A342-8D62-9F1A8ABB7571}" type="presOf" srcId="{29D1F150-C853-4BB2-8388-806C4D2169F2}" destId="{92F53736-496F-664A-9B15-5F115A6DF5FD}" srcOrd="0" destOrd="0" presId="urn:microsoft.com/office/officeart/2005/8/layout/matrix3"/>
    <dgm:cxn modelId="{DC45DF01-EBE2-4C83-A4CB-9D004CFFF44C}" srcId="{B3E42412-3F74-4B0A-AB37-743D9C6260CC}" destId="{A652E6D2-8FD4-4BF4-A1A1-0376C30893FD}" srcOrd="1" destOrd="0" parTransId="{45289C74-D7A8-48F9-810F-16BC1A5D7EF1}" sibTransId="{F046CA8D-CEBA-4920-82A1-983C46974F98}"/>
    <dgm:cxn modelId="{016B5E0C-876D-4C71-B8AA-13A413F4835D}" srcId="{B3E42412-3F74-4B0A-AB37-743D9C6260CC}" destId="{29D1F150-C853-4BB2-8388-806C4D2169F2}" srcOrd="3" destOrd="0" parTransId="{1C33C831-2E87-41AD-BC19-D126D121DBE8}" sibTransId="{5C292CEE-C7A9-43A7-ACAA-1642FD31E311}"/>
    <dgm:cxn modelId="{D2FC6537-AC9F-4080-AF35-3C01D56CDD46}" srcId="{B3E42412-3F74-4B0A-AB37-743D9C6260CC}" destId="{C90C111E-BCB1-4981-930C-92A97C1EC52D}" srcOrd="2" destOrd="0" parTransId="{EBAEBB90-CB0C-40FB-9B77-C064CAA9CDFA}" sibTransId="{DD9BBB56-6587-4DAF-871C-414CF1BC88E0}"/>
    <dgm:cxn modelId="{B2EA8349-2ACF-4456-9D63-46ECE19DD236}" srcId="{B3E42412-3F74-4B0A-AB37-743D9C6260CC}" destId="{321F53FA-40DC-4378-BAFB-2004A4F232B0}" srcOrd="0" destOrd="0" parTransId="{A664D134-E636-47A6-AD93-303EB4DB434A}" sibTransId="{1007D5EA-82F1-4268-9961-B6EA846EBBA6}"/>
    <dgm:cxn modelId="{C401CD4B-766F-5E49-90B7-80EECC5BCD57}" type="presOf" srcId="{C90C111E-BCB1-4981-930C-92A97C1EC52D}" destId="{FD88DE5D-F75D-404E-826E-036CF5E98DBA}" srcOrd="0" destOrd="0" presId="urn:microsoft.com/office/officeart/2005/8/layout/matrix3"/>
    <dgm:cxn modelId="{E416FE7B-6497-C04B-8F36-95E2D9B95CDA}" type="presOf" srcId="{B3E42412-3F74-4B0A-AB37-743D9C6260CC}" destId="{C26064D0-113A-314A-A347-6324C378A954}" srcOrd="0" destOrd="0" presId="urn:microsoft.com/office/officeart/2005/8/layout/matrix3"/>
    <dgm:cxn modelId="{011D219C-72E7-564F-8033-F1B263BF7C20}" type="presOf" srcId="{A652E6D2-8FD4-4BF4-A1A1-0376C30893FD}" destId="{5DEC6B5A-4B71-8B47-957B-E07CA14DB7B5}" srcOrd="0" destOrd="0" presId="urn:microsoft.com/office/officeart/2005/8/layout/matrix3"/>
    <dgm:cxn modelId="{75125AEC-CB76-4F41-8FEE-966F98BF1820}" type="presOf" srcId="{321F53FA-40DC-4378-BAFB-2004A4F232B0}" destId="{5015D1F3-1991-BC4F-99D7-105A37FAB15E}" srcOrd="0" destOrd="0" presId="urn:microsoft.com/office/officeart/2005/8/layout/matrix3"/>
    <dgm:cxn modelId="{D83EAECF-1B49-DA44-B445-3C1B697CA57C}" type="presParOf" srcId="{C26064D0-113A-314A-A347-6324C378A954}" destId="{5E5ED52B-A649-AC49-8915-24C04549AC92}" srcOrd="0" destOrd="0" presId="urn:microsoft.com/office/officeart/2005/8/layout/matrix3"/>
    <dgm:cxn modelId="{A4E78101-4F12-2443-84F7-198C9FD40736}" type="presParOf" srcId="{C26064D0-113A-314A-A347-6324C378A954}" destId="{5015D1F3-1991-BC4F-99D7-105A37FAB15E}" srcOrd="1" destOrd="0" presId="urn:microsoft.com/office/officeart/2005/8/layout/matrix3"/>
    <dgm:cxn modelId="{F44A6589-4208-DE48-97B5-5D45026E570A}" type="presParOf" srcId="{C26064D0-113A-314A-A347-6324C378A954}" destId="{5DEC6B5A-4B71-8B47-957B-E07CA14DB7B5}" srcOrd="2" destOrd="0" presId="urn:microsoft.com/office/officeart/2005/8/layout/matrix3"/>
    <dgm:cxn modelId="{70FEA155-E479-434F-B767-D017F4D753A0}" type="presParOf" srcId="{C26064D0-113A-314A-A347-6324C378A954}" destId="{FD88DE5D-F75D-404E-826E-036CF5E98DBA}" srcOrd="3" destOrd="0" presId="urn:microsoft.com/office/officeart/2005/8/layout/matrix3"/>
    <dgm:cxn modelId="{BA9DEF17-6DF6-6F45-B048-0378130553F5}" type="presParOf" srcId="{C26064D0-113A-314A-A347-6324C378A954}" destId="{92F53736-496F-664A-9B15-5F115A6DF5F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F2A0B-8523-41AD-8399-D380831F2234}">
      <dsp:nvSpPr>
        <dsp:cNvPr id="0" name=""/>
        <dsp:cNvSpPr/>
      </dsp:nvSpPr>
      <dsp:spPr>
        <a:xfrm>
          <a:off x="344932" y="759090"/>
          <a:ext cx="812133" cy="812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7AF79-257E-4476-8EB4-4BCBCDEEAA1A}">
      <dsp:nvSpPr>
        <dsp:cNvPr id="0" name=""/>
        <dsp:cNvSpPr/>
      </dsp:nvSpPr>
      <dsp:spPr>
        <a:xfrm>
          <a:off x="515480" y="929638"/>
          <a:ext cx="471037" cy="471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0CA6B-02A4-4802-B0FF-DAB9671B71BF}">
      <dsp:nvSpPr>
        <dsp:cNvPr id="0" name=""/>
        <dsp:cNvSpPr/>
      </dsp:nvSpPr>
      <dsp:spPr>
        <a:xfrm>
          <a:off x="1331094" y="759090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Improve structure </a:t>
          </a:r>
        </a:p>
      </dsp:txBody>
      <dsp:txXfrm>
        <a:off x="1331094" y="759090"/>
        <a:ext cx="1914313" cy="812133"/>
      </dsp:txXfrm>
    </dsp:sp>
    <dsp:sp modelId="{7E1ED447-D93A-4A38-B4C6-21174DDD0294}">
      <dsp:nvSpPr>
        <dsp:cNvPr id="0" name=""/>
        <dsp:cNvSpPr/>
      </dsp:nvSpPr>
      <dsp:spPr>
        <a:xfrm>
          <a:off x="3578962" y="759090"/>
          <a:ext cx="812133" cy="812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27E02-6EA1-4648-B1EC-35278AE02DDE}">
      <dsp:nvSpPr>
        <dsp:cNvPr id="0" name=""/>
        <dsp:cNvSpPr/>
      </dsp:nvSpPr>
      <dsp:spPr>
        <a:xfrm>
          <a:off x="3749510" y="929638"/>
          <a:ext cx="471037" cy="471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18DC3-4CEF-4FEA-920F-3F62E486E6E5}">
      <dsp:nvSpPr>
        <dsp:cNvPr id="0" name=""/>
        <dsp:cNvSpPr/>
      </dsp:nvSpPr>
      <dsp:spPr>
        <a:xfrm>
          <a:off x="4565123" y="759090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Break down problems better</a:t>
          </a:r>
        </a:p>
      </dsp:txBody>
      <dsp:txXfrm>
        <a:off x="4565123" y="759090"/>
        <a:ext cx="1914313" cy="812133"/>
      </dsp:txXfrm>
    </dsp:sp>
    <dsp:sp modelId="{F66894A9-2764-48FA-989C-3D1BBE688C4A}">
      <dsp:nvSpPr>
        <dsp:cNvPr id="0" name=""/>
        <dsp:cNvSpPr/>
      </dsp:nvSpPr>
      <dsp:spPr>
        <a:xfrm>
          <a:off x="6812992" y="759090"/>
          <a:ext cx="812133" cy="8121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588C4-34F3-4E0E-96EB-2DBB3D284065}">
      <dsp:nvSpPr>
        <dsp:cNvPr id="0" name=""/>
        <dsp:cNvSpPr/>
      </dsp:nvSpPr>
      <dsp:spPr>
        <a:xfrm>
          <a:off x="6983540" y="929638"/>
          <a:ext cx="471037" cy="471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7065C-3931-41A8-BAE9-9AC902D3EE4E}">
      <dsp:nvSpPr>
        <dsp:cNvPr id="0" name=""/>
        <dsp:cNvSpPr/>
      </dsp:nvSpPr>
      <dsp:spPr>
        <a:xfrm>
          <a:off x="7799153" y="759090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Keeps your code simple and clean </a:t>
          </a:r>
        </a:p>
      </dsp:txBody>
      <dsp:txXfrm>
        <a:off x="7799153" y="759090"/>
        <a:ext cx="1914313" cy="812133"/>
      </dsp:txXfrm>
    </dsp:sp>
    <dsp:sp modelId="{6BEF82A6-3C08-49D0-BFCC-533C503F87DE}">
      <dsp:nvSpPr>
        <dsp:cNvPr id="0" name=""/>
        <dsp:cNvSpPr/>
      </dsp:nvSpPr>
      <dsp:spPr>
        <a:xfrm>
          <a:off x="344932" y="2214856"/>
          <a:ext cx="812133" cy="8121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1DBA8A-7661-4F59-BC82-19F77BE8FBD5}">
      <dsp:nvSpPr>
        <dsp:cNvPr id="0" name=""/>
        <dsp:cNvSpPr/>
      </dsp:nvSpPr>
      <dsp:spPr>
        <a:xfrm>
          <a:off x="515480" y="2385404"/>
          <a:ext cx="471037" cy="471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06EB8-6967-4E72-9865-0FAB15ABE4BC}">
      <dsp:nvSpPr>
        <dsp:cNvPr id="0" name=""/>
        <dsp:cNvSpPr/>
      </dsp:nvSpPr>
      <dsp:spPr>
        <a:xfrm>
          <a:off x="1331094" y="221485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More reusable code </a:t>
          </a:r>
        </a:p>
      </dsp:txBody>
      <dsp:txXfrm>
        <a:off x="1331094" y="2214856"/>
        <a:ext cx="1914313" cy="812133"/>
      </dsp:txXfrm>
    </dsp:sp>
    <dsp:sp modelId="{30E91729-EF7A-48EA-8963-7838990808AF}">
      <dsp:nvSpPr>
        <dsp:cNvPr id="0" name=""/>
        <dsp:cNvSpPr/>
      </dsp:nvSpPr>
      <dsp:spPr>
        <a:xfrm>
          <a:off x="3578962" y="2214856"/>
          <a:ext cx="812133" cy="81213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B5010-B43D-4829-934E-C7E3965B9094}">
      <dsp:nvSpPr>
        <dsp:cNvPr id="0" name=""/>
        <dsp:cNvSpPr/>
      </dsp:nvSpPr>
      <dsp:spPr>
        <a:xfrm>
          <a:off x="3749510" y="2385404"/>
          <a:ext cx="471037" cy="4710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1D361-C4F1-416B-8782-5639C3B57DB0}">
      <dsp:nvSpPr>
        <dsp:cNvPr id="0" name=""/>
        <dsp:cNvSpPr/>
      </dsp:nvSpPr>
      <dsp:spPr>
        <a:xfrm>
          <a:off x="4565123" y="221485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Improves debugging – error messages </a:t>
          </a:r>
        </a:p>
      </dsp:txBody>
      <dsp:txXfrm>
        <a:off x="4565123" y="2214856"/>
        <a:ext cx="1914313" cy="812133"/>
      </dsp:txXfrm>
    </dsp:sp>
    <dsp:sp modelId="{B87E252E-BE53-464C-92A1-478CAE80FCA0}">
      <dsp:nvSpPr>
        <dsp:cNvPr id="0" name=""/>
        <dsp:cNvSpPr/>
      </dsp:nvSpPr>
      <dsp:spPr>
        <a:xfrm>
          <a:off x="6812992" y="2214856"/>
          <a:ext cx="812133" cy="812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54B37-70D8-44FA-B2D2-9C5A60166F92}">
      <dsp:nvSpPr>
        <dsp:cNvPr id="0" name=""/>
        <dsp:cNvSpPr/>
      </dsp:nvSpPr>
      <dsp:spPr>
        <a:xfrm>
          <a:off x="6983540" y="2385404"/>
          <a:ext cx="471037" cy="4710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BE7B9-3DBF-47C2-9BF5-840682660A3C}">
      <dsp:nvSpPr>
        <dsp:cNvPr id="0" name=""/>
        <dsp:cNvSpPr/>
      </dsp:nvSpPr>
      <dsp:spPr>
        <a:xfrm>
          <a:off x="7799153" y="221485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Easy to understand for another dev </a:t>
          </a:r>
        </a:p>
      </dsp:txBody>
      <dsp:txXfrm>
        <a:off x="7799153" y="2214856"/>
        <a:ext cx="1914313" cy="81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ED52B-A649-AC49-8915-24C04549AC92}">
      <dsp:nvSpPr>
        <dsp:cNvPr id="0" name=""/>
        <dsp:cNvSpPr/>
      </dsp:nvSpPr>
      <dsp:spPr>
        <a:xfrm>
          <a:off x="929481" y="0"/>
          <a:ext cx="5051424" cy="505142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5D1F3-1991-BC4F-99D7-105A37FAB15E}">
      <dsp:nvSpPr>
        <dsp:cNvPr id="0" name=""/>
        <dsp:cNvSpPr/>
      </dsp:nvSpPr>
      <dsp:spPr>
        <a:xfrm>
          <a:off x="1409366" y="479885"/>
          <a:ext cx="1970055" cy="1970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TDD allows for testing in isolation – Mocking, Stubbing, spying, dependency injection, encapsulation </a:t>
          </a:r>
        </a:p>
      </dsp:txBody>
      <dsp:txXfrm>
        <a:off x="1505536" y="576055"/>
        <a:ext cx="1777715" cy="1777715"/>
      </dsp:txXfrm>
    </dsp:sp>
    <dsp:sp modelId="{5DEC6B5A-4B71-8B47-957B-E07CA14DB7B5}">
      <dsp:nvSpPr>
        <dsp:cNvPr id="0" name=""/>
        <dsp:cNvSpPr/>
      </dsp:nvSpPr>
      <dsp:spPr>
        <a:xfrm>
          <a:off x="3530964" y="479885"/>
          <a:ext cx="1970055" cy="1970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XP principles </a:t>
          </a:r>
        </a:p>
      </dsp:txBody>
      <dsp:txXfrm>
        <a:off x="3627134" y="576055"/>
        <a:ext cx="1777715" cy="1777715"/>
      </dsp:txXfrm>
    </dsp:sp>
    <dsp:sp modelId="{FD88DE5D-F75D-404E-826E-036CF5E98DBA}">
      <dsp:nvSpPr>
        <dsp:cNvPr id="0" name=""/>
        <dsp:cNvSpPr/>
      </dsp:nvSpPr>
      <dsp:spPr>
        <a:xfrm>
          <a:off x="1409366" y="2601483"/>
          <a:ext cx="1970055" cy="1970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SOLID </a:t>
          </a:r>
        </a:p>
      </dsp:txBody>
      <dsp:txXfrm>
        <a:off x="1505536" y="2697653"/>
        <a:ext cx="1777715" cy="1777715"/>
      </dsp:txXfrm>
    </dsp:sp>
    <dsp:sp modelId="{92F53736-496F-664A-9B15-5F115A6DF5FD}">
      <dsp:nvSpPr>
        <dsp:cNvPr id="0" name=""/>
        <dsp:cNvSpPr/>
      </dsp:nvSpPr>
      <dsp:spPr>
        <a:xfrm>
          <a:off x="3530964" y="2601483"/>
          <a:ext cx="1970055" cy="1970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TDD is part of BDD – multiple unit tests to pass a feature test </a:t>
          </a:r>
        </a:p>
      </dsp:txBody>
      <dsp:txXfrm>
        <a:off x="3627134" y="2697653"/>
        <a:ext cx="1777715" cy="1777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0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2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8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9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8/7/19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5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8/7/19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5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8/7/19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7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8/7/19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0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3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9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70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youtu.be/OTRGctGP2o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onefarmer9/Tdd-train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4086FBD2-B373-4123-9EAD-14BCC5253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57" b="973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976D3-248C-324B-9940-6F89FE509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TDD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95262-2280-BF4F-812F-69E44E70F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dirty="0"/>
              <a:t>Test Driven Development 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4925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40ED5-EFE4-C048-B68E-07BEB261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TDD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80457-EA66-894E-B05F-67B78F676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0" y="1458302"/>
            <a:ext cx="4363269" cy="342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3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13F6-21FC-4B4D-BEA4-D91C0ACC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Why TDD?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06F7DC-E2AB-4069-AF02-866B460864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0948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318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CFCE7-1787-B84E-825C-D66E5FF4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Fizzbuzz! Example 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A3A3A-E345-AE47-BCF9-9D89F133A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  <a:hlinkClick r:id="rId2"/>
              </a:rPr>
              <a:t>Click here</a:t>
            </a:r>
            <a:r>
              <a:rPr lang="en-US" sz="1800" dirty="0">
                <a:solidFill>
                  <a:srgbClr val="FFFFFF"/>
                </a:solidFill>
              </a:rPr>
              <a:t> for the example</a:t>
            </a:r>
          </a:p>
        </p:txBody>
      </p:sp>
      <p:pic>
        <p:nvPicPr>
          <p:cNvPr id="10" name="Graphic 9" descr="TouchPointer">
            <a:extLst>
              <a:ext uri="{FF2B5EF4-FFF2-40B4-BE49-F238E27FC236}">
                <a16:creationId xmlns:a16="http://schemas.microsoft.com/office/drawing/2014/main" id="{6B8608BE-4E32-4824-94B7-F93A48A2B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2138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1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2890E-4E5B-2E4C-ADEB-A4B2C69B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436BA-B4A8-439E-AA52-4938739D0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69" r="2" b="2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91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F761A-277C-7B4B-8A51-AE645B26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Exercise – try Fizzbuzz! yourselves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D3A1E-F0DB-B744-AA47-F0FDB44225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531"/>
          <a:stretch/>
        </p:blipFill>
        <p:spPr>
          <a:xfrm>
            <a:off x="643468" y="819188"/>
            <a:ext cx="5130782" cy="3274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00EDD9-C207-434B-886A-88B3D79E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16" y="643467"/>
            <a:ext cx="4630217" cy="362619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06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C0F04-1E5C-044C-B18E-361380986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Retro and further knowledge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920FA6-C5F0-44FD-9309-FAB65665B3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219175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2430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D9B07-E80A-AC44-8D44-DF1E9193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Extra challenge – A simple backend project to practice TDD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6BB94-46B7-224A-A65B-B55A81C5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 dirty="0">
                <a:hlinkClick r:id="rId2"/>
              </a:rPr>
              <a:t>Click here</a:t>
            </a:r>
            <a:r>
              <a:rPr lang="en-US" sz="2400" dirty="0"/>
              <a:t> for training project</a:t>
            </a:r>
          </a:p>
        </p:txBody>
      </p:sp>
    </p:spTree>
    <p:extLst>
      <p:ext uri="{BB962C8B-B14F-4D97-AF65-F5344CB8AC3E}">
        <p14:creationId xmlns:p14="http://schemas.microsoft.com/office/powerpoint/2010/main" val="12360496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3524"/>
      </a:dk2>
      <a:lt2>
        <a:srgbClr val="E8E2E7"/>
      </a:lt2>
      <a:accent1>
        <a:srgbClr val="2CB839"/>
      </a:accent1>
      <a:accent2>
        <a:srgbClr val="50B71F"/>
      </a:accent2>
      <a:accent3>
        <a:srgbClr val="8AAC29"/>
      </a:accent3>
      <a:accent4>
        <a:srgbClr val="B79F1F"/>
      </a:accent4>
      <a:accent5>
        <a:srgbClr val="DC7B34"/>
      </a:accent5>
      <a:accent6>
        <a:srgbClr val="CA2422"/>
      </a:accent6>
      <a:hlink>
        <a:srgbClr val="A57837"/>
      </a:hlink>
      <a:folHlink>
        <a:srgbClr val="82828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RetrospectVTI</vt:lpstr>
      <vt:lpstr>TDD </vt:lpstr>
      <vt:lpstr>What is TDD</vt:lpstr>
      <vt:lpstr>Why TDD?</vt:lpstr>
      <vt:lpstr>Fizzbuzz! Example  </vt:lpstr>
      <vt:lpstr>Questions? </vt:lpstr>
      <vt:lpstr>Exercise – try Fizzbuzz! yourselves</vt:lpstr>
      <vt:lpstr>Retro and further knowledge </vt:lpstr>
      <vt:lpstr>Extra challenge – A simple backend project to practice TDD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</dc:title>
  <dc:creator>Elliot Jennings</dc:creator>
  <cp:lastModifiedBy>Elliot Jennings</cp:lastModifiedBy>
  <cp:revision>1</cp:revision>
  <dcterms:created xsi:type="dcterms:W3CDTF">2019-08-07T12:01:19Z</dcterms:created>
  <dcterms:modified xsi:type="dcterms:W3CDTF">2019-08-07T12:01:50Z</dcterms:modified>
</cp:coreProperties>
</file>