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7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6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8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7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FD38-3216-46E4-95B4-6B8846C3482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6800-9CD3-492D-81FB-E23CB257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2209532"/>
            <a:ext cx="3995670" cy="29967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700" y="785611"/>
            <a:ext cx="489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 loading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0532" y="2524259"/>
            <a:ext cx="3658482" cy="195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效果说明：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页面是一个纯色背景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罗塞尔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，动效参考右图（围绕字母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和五角星的边进行描绘）。此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则是绕着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的外框进行描绘。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641" y="2669973"/>
            <a:ext cx="3047619" cy="205714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95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7" y="360607"/>
            <a:ext cx="489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/>
          <a:stretch/>
        </p:blipFill>
        <p:spPr>
          <a:xfrm>
            <a:off x="4186141" y="360607"/>
            <a:ext cx="3863662" cy="622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7809" r="4196" b="25004"/>
          <a:stretch/>
        </p:blipFill>
        <p:spPr>
          <a:xfrm rot="20751084">
            <a:off x="5737004" y="2221106"/>
            <a:ext cx="2223628" cy="100554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946265" y="2537138"/>
            <a:ext cx="940158" cy="3734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343" y="2493047"/>
            <a:ext cx="169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霓虹灯闪耀效果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42" y="579550"/>
            <a:ext cx="3784144" cy="5805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0457" y="360607"/>
            <a:ext cx="489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928834" y="2575775"/>
            <a:ext cx="940158" cy="3734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97912" y="2531684"/>
            <a:ext cx="169988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可左右滑动图片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38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70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zmneil@163.com</dc:creator>
  <cp:lastModifiedBy>zmneil@163.com</cp:lastModifiedBy>
  <cp:revision>8</cp:revision>
  <dcterms:created xsi:type="dcterms:W3CDTF">2017-05-02T08:41:36Z</dcterms:created>
  <dcterms:modified xsi:type="dcterms:W3CDTF">2017-05-03T05:52:30Z</dcterms:modified>
</cp:coreProperties>
</file>