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5" name="图片 4" descr="yinyu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66055" y="682625"/>
            <a:ext cx="1659255" cy="2030730"/>
          </a:xfrm>
          <a:prstGeom prst="rect">
            <a:avLst/>
          </a:prstGeom>
        </p:spPr>
      </p:pic>
      <p:pic>
        <p:nvPicPr>
          <p:cNvPr id="6" name="图片 5" descr="jia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3105" y="1534795"/>
            <a:ext cx="1099362" cy="1088803"/>
          </a:xfrm>
          <a:prstGeom prst="rect">
            <a:avLst/>
          </a:prstGeom>
        </p:spPr>
      </p:pic>
      <p:pic>
        <p:nvPicPr>
          <p:cNvPr id="7" name="图片 6" descr="jia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6765" y="1534795"/>
            <a:ext cx="1103702" cy="1084421"/>
          </a:xfrm>
          <a:prstGeom prst="rect">
            <a:avLst/>
          </a:prstGeom>
          <a:noFill/>
        </p:spPr>
      </p:pic>
      <p:sp>
        <p:nvSpPr>
          <p:cNvPr id="8" name="文本框 7"/>
          <p:cNvSpPr txBox="1"/>
          <p:nvPr/>
        </p:nvSpPr>
        <p:spPr>
          <a:xfrm>
            <a:off x="5307965" y="3230880"/>
            <a:ext cx="1271270" cy="5219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 sz="280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Speed</a:t>
            </a:r>
            <a:endParaRPr lang="en-US" altLang="zh-CN" sz="280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pic>
        <p:nvPicPr>
          <p:cNvPr id="10" name="图片 9" descr="jia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4645" y="3753485"/>
            <a:ext cx="671522" cy="660082"/>
          </a:xfrm>
          <a:prstGeom prst="rect">
            <a:avLst/>
          </a:prstGeom>
        </p:spPr>
      </p:pic>
      <p:pic>
        <p:nvPicPr>
          <p:cNvPr id="11" name="图片 10" descr="jia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6095" y="3752850"/>
            <a:ext cx="621271" cy="61541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5411470" y="4401185"/>
            <a:ext cx="1064895" cy="5219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 sz="280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Beat</a:t>
            </a:r>
            <a:endParaRPr lang="en-US" altLang="zh-CN" sz="280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627245" y="241935"/>
            <a:ext cx="246316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 b="1" u="sng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sym typeface="+mn-ea"/>
              </a:rPr>
              <a:t>M</a:t>
            </a:r>
            <a:r>
              <a:rPr lang="zh-CN" altLang="en-US" sz="3600" b="1" u="sng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sym typeface="+mn-ea"/>
              </a:rPr>
              <a:t>etronome</a:t>
            </a:r>
            <a:endParaRPr lang="zh-CN" altLang="en-US" sz="3600" b="1" u="sng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sym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</Words>
  <Application>WPS 演示</Application>
  <PresentationFormat>宽屏</PresentationFormat>
  <Paragraphs>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Arial</vt:lpstr>
      <vt:lpstr>宋体</vt:lpstr>
      <vt:lpstr>Wingdings</vt:lpstr>
      <vt:lpstr>Arial Unicode MS</vt:lpstr>
      <vt:lpstr>Calibri</vt:lpstr>
      <vt:lpstr>微软雅黑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小米</cp:lastModifiedBy>
  <cp:revision>5</cp:revision>
  <dcterms:created xsi:type="dcterms:W3CDTF">2021-01-06T00:25:53Z</dcterms:created>
  <dcterms:modified xsi:type="dcterms:W3CDTF">2021-01-06T13:25:52Z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2052-11.1.0.10228</vt:lpwstr>
  </property>
</Properties>
</file>