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5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FA0D-6848-4B03-99AD-C324647CE46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149B-847C-48B4-A800-FD691C45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FA0D-6848-4B03-99AD-C324647CE46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149B-847C-48B4-A800-FD691C45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4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FA0D-6848-4B03-99AD-C324647CE46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149B-847C-48B4-A800-FD691C45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FA0D-6848-4B03-99AD-C324647CE46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149B-847C-48B4-A800-FD691C45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4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FA0D-6848-4B03-99AD-C324647CE46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149B-847C-48B4-A800-FD691C45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FA0D-6848-4B03-99AD-C324647CE46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149B-847C-48B4-A800-FD691C45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4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FA0D-6848-4B03-99AD-C324647CE46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149B-847C-48B4-A800-FD691C45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2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FA0D-6848-4B03-99AD-C324647CE46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149B-847C-48B4-A800-FD691C45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4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FA0D-6848-4B03-99AD-C324647CE46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149B-847C-48B4-A800-FD691C45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8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FA0D-6848-4B03-99AD-C324647CE46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149B-847C-48B4-A800-FD691C45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9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FA0D-6848-4B03-99AD-C324647CE46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149B-847C-48B4-A800-FD691C45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4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8FA0D-6848-4B03-99AD-C324647CE46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D149B-847C-48B4-A800-FD691C45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6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Green Fleet Dashboard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8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1771710"/>
            <a:ext cx="48768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0" y="1847910"/>
            <a:ext cx="1143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Flume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2438400" y="4438710"/>
            <a:ext cx="838200" cy="8382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3524310"/>
            <a:ext cx="1143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62199" y="2609910"/>
            <a:ext cx="974221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Kafka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9600" y="3448110"/>
            <a:ext cx="1143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Impala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5524500" y="3181410"/>
            <a:ext cx="2133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Green Fleet Dashboard Portal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114800" y="4286310"/>
            <a:ext cx="1790700" cy="914400"/>
            <a:chOff x="4724400" y="3810000"/>
            <a:chExt cx="1790700" cy="914400"/>
          </a:xfrm>
        </p:grpSpPr>
        <p:grpSp>
          <p:nvGrpSpPr>
            <p:cNvPr id="13" name="Group 12"/>
            <p:cNvGrpSpPr/>
            <p:nvPr/>
          </p:nvGrpSpPr>
          <p:grpSpPr>
            <a:xfrm>
              <a:off x="4724400" y="3871957"/>
              <a:ext cx="1790700" cy="852443"/>
              <a:chOff x="4724400" y="3886200"/>
              <a:chExt cx="1790700" cy="85244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029200" y="4114800"/>
                <a:ext cx="11430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Parquet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24400" y="3886200"/>
                <a:ext cx="1790700" cy="8524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953000" y="38100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HDFS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419600" y="2609910"/>
            <a:ext cx="1143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Solr</a:t>
            </a:r>
            <a:r>
              <a:rPr lang="en-US" dirty="0" smtClean="0">
                <a:solidFill>
                  <a:schemeClr val="tx1"/>
                </a:solidFill>
              </a:rPr>
              <a:t> Search</a:t>
            </a:r>
          </a:p>
        </p:txBody>
      </p:sp>
      <p:cxnSp>
        <p:nvCxnSpPr>
          <p:cNvPr id="17" name="Straight Arrow Connector 16"/>
          <p:cNvCxnSpPr>
            <a:stCxn id="3" idx="2"/>
            <a:endCxn id="7" idx="0"/>
          </p:cNvCxnSpPr>
          <p:nvPr/>
        </p:nvCxnSpPr>
        <p:spPr>
          <a:xfrm flipH="1">
            <a:off x="2849310" y="2381310"/>
            <a:ext cx="819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6" idx="0"/>
          </p:cNvCxnSpPr>
          <p:nvPr/>
        </p:nvCxnSpPr>
        <p:spPr>
          <a:xfrm>
            <a:off x="2849310" y="3219510"/>
            <a:ext cx="819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" idx="1"/>
          </p:cNvCxnSpPr>
          <p:nvPr/>
        </p:nvCxnSpPr>
        <p:spPr>
          <a:xfrm>
            <a:off x="2857144" y="4057710"/>
            <a:ext cx="356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4"/>
            <a:endCxn id="9" idx="1"/>
          </p:cNvCxnSpPr>
          <p:nvPr/>
        </p:nvCxnSpPr>
        <p:spPr>
          <a:xfrm flipV="1">
            <a:off x="3276600" y="4843567"/>
            <a:ext cx="1143000" cy="142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0"/>
            <a:endCxn id="8" idx="2"/>
          </p:cNvCxnSpPr>
          <p:nvPr/>
        </p:nvCxnSpPr>
        <p:spPr>
          <a:xfrm flipV="1">
            <a:off x="4991100" y="3981510"/>
            <a:ext cx="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15" idx="1"/>
          </p:cNvCxnSpPr>
          <p:nvPr/>
        </p:nvCxnSpPr>
        <p:spPr>
          <a:xfrm flipV="1">
            <a:off x="3429000" y="2876610"/>
            <a:ext cx="990600" cy="914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62100" y="857310"/>
            <a:ext cx="1143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Socrata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Fleet Data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80644" y="849476"/>
            <a:ext cx="1143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EPA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Fuel Data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91000" y="857310"/>
            <a:ext cx="1143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State </a:t>
            </a:r>
            <a:r>
              <a:rPr lang="en-US" sz="1200" b="1" dirty="0" err="1" smtClean="0">
                <a:solidFill>
                  <a:schemeClr val="tx1"/>
                </a:solidFill>
              </a:rPr>
              <a:t>Conroller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Data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2"/>
            <a:endCxn id="3" idx="0"/>
          </p:cNvCxnSpPr>
          <p:nvPr/>
        </p:nvCxnSpPr>
        <p:spPr>
          <a:xfrm>
            <a:off x="2133600" y="1390710"/>
            <a:ext cx="7239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2"/>
            <a:endCxn id="3" idx="0"/>
          </p:cNvCxnSpPr>
          <p:nvPr/>
        </p:nvCxnSpPr>
        <p:spPr>
          <a:xfrm flipH="1">
            <a:off x="2857500" y="1382876"/>
            <a:ext cx="594644" cy="46503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2"/>
          </p:cNvCxnSpPr>
          <p:nvPr/>
        </p:nvCxnSpPr>
        <p:spPr>
          <a:xfrm flipH="1">
            <a:off x="2880644" y="1390710"/>
            <a:ext cx="1881856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1"/>
          </p:cNvCxnSpPr>
          <p:nvPr/>
        </p:nvCxnSpPr>
        <p:spPr>
          <a:xfrm rot="10800000">
            <a:off x="1905000" y="1409760"/>
            <a:ext cx="381000" cy="238125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3"/>
          </p:cNvCxnSpPr>
          <p:nvPr/>
        </p:nvCxnSpPr>
        <p:spPr>
          <a:xfrm>
            <a:off x="5562600" y="2876610"/>
            <a:ext cx="76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541948" y="3714810"/>
            <a:ext cx="76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83252" y="2305110"/>
            <a:ext cx="969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Google like search capability</a:t>
            </a:r>
            <a:endParaRPr lang="en-US" sz="1000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5507052" y="3295710"/>
            <a:ext cx="969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SQL Functionality</a:t>
            </a:r>
            <a:endParaRPr lang="en-US" sz="10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3461402" y="1905000"/>
            <a:ext cx="969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Consume external data</a:t>
            </a:r>
            <a:endParaRPr lang="en-US" sz="10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3385202" y="3735289"/>
            <a:ext cx="1186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Data Parsing</a:t>
            </a:r>
          </a:p>
          <a:p>
            <a:r>
              <a:rPr lang="en-US" sz="1000" i="1" dirty="0" smtClean="0"/>
              <a:t>Data enrichment</a:t>
            </a:r>
          </a:p>
          <a:p>
            <a:r>
              <a:rPr lang="en-US" sz="1000" i="1" dirty="0" smtClean="0"/>
              <a:t>Data Monitoring</a:t>
            </a:r>
          </a:p>
          <a:p>
            <a:endParaRPr lang="en-US" sz="1000" i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3232802" y="4873824"/>
            <a:ext cx="745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Long term big data storage</a:t>
            </a:r>
          </a:p>
          <a:p>
            <a:endParaRPr lang="en-US" sz="1000" i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1327801" y="2284512"/>
            <a:ext cx="729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Enriched</a:t>
            </a:r>
          </a:p>
          <a:p>
            <a:r>
              <a:rPr lang="en-US" sz="1000" i="1" dirty="0" smtClean="0"/>
              <a:t>Data</a:t>
            </a:r>
          </a:p>
          <a:p>
            <a:endParaRPr lang="en-US" sz="1000" i="1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3066158" y="533400"/>
            <a:ext cx="2115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External Data Sources</a:t>
            </a:r>
          </a:p>
          <a:p>
            <a:pPr algn="ctr"/>
            <a:endParaRPr lang="en-US" sz="1000" i="1" dirty="0" smtClean="0"/>
          </a:p>
        </p:txBody>
      </p:sp>
      <p:sp>
        <p:nvSpPr>
          <p:cNvPr id="65" name="Rectangle 64"/>
          <p:cNvSpPr/>
          <p:nvPr/>
        </p:nvSpPr>
        <p:spPr>
          <a:xfrm>
            <a:off x="5410200" y="849476"/>
            <a:ext cx="1295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Dept</a:t>
            </a:r>
            <a:r>
              <a:rPr lang="en-US" sz="1200" b="1" dirty="0" smtClean="0">
                <a:solidFill>
                  <a:schemeClr val="tx1"/>
                </a:solidFill>
              </a:rPr>
              <a:t> of Finance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Data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65" idx="2"/>
            <a:endCxn id="3" idx="0"/>
          </p:cNvCxnSpPr>
          <p:nvPr/>
        </p:nvCxnSpPr>
        <p:spPr>
          <a:xfrm flipH="1">
            <a:off x="2857500" y="1382876"/>
            <a:ext cx="3200400" cy="46503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095500" y="5581710"/>
            <a:ext cx="491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B050"/>
                </a:solidFill>
              </a:rPr>
              <a:t>Green</a:t>
            </a:r>
            <a:r>
              <a:rPr lang="en-US" sz="2000" b="1" i="1" dirty="0" err="1" smtClean="0"/>
              <a:t>fleet</a:t>
            </a:r>
            <a:r>
              <a:rPr lang="en-US" sz="2000" b="1" dirty="0" smtClean="0"/>
              <a:t> Dashboard Solution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2817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038285"/>
            <a:ext cx="6172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Fleet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Fuel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Total miles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Agency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Report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Postal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EPA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Cyl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Drive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 MPG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Air pollution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Greenhouse gas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SmartWay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Comb Co2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Employee Headcount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Full Time Employees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Department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1125" y="238780"/>
            <a:ext cx="708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Applicable Data Schemas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782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62611" y="1209188"/>
            <a:ext cx="4965699" cy="498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2161" y="381000"/>
            <a:ext cx="708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Inter-Department UI Sketches and Brain Storm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163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69680" y="1606920"/>
            <a:ext cx="5603874" cy="452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2161" y="381000"/>
            <a:ext cx="708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Intra-Department UI Sketches and Brain Storm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0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110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Green Fleet Dashboard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localadmin</dc:creator>
  <cp:lastModifiedBy>localadmin</cp:lastModifiedBy>
  <cp:revision>12</cp:revision>
  <dcterms:created xsi:type="dcterms:W3CDTF">2015-10-25T18:09:00Z</dcterms:created>
  <dcterms:modified xsi:type="dcterms:W3CDTF">2015-10-25T19:11:04Z</dcterms:modified>
</cp:coreProperties>
</file>